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4" r:id="rId2"/>
  </p:sldMasterIdLst>
  <p:sldIdLst>
    <p:sldId id="297" r:id="rId3"/>
    <p:sldId id="261" r:id="rId4"/>
    <p:sldId id="298" r:id="rId5"/>
    <p:sldId id="318" r:id="rId6"/>
    <p:sldId id="316" r:id="rId7"/>
    <p:sldId id="315" r:id="rId8"/>
    <p:sldId id="263" r:id="rId9"/>
    <p:sldId id="299" r:id="rId10"/>
    <p:sldId id="268" r:id="rId11"/>
    <p:sldId id="321" r:id="rId12"/>
    <p:sldId id="310" r:id="rId13"/>
    <p:sldId id="267" r:id="rId14"/>
    <p:sldId id="269" r:id="rId15"/>
    <p:sldId id="270" r:id="rId16"/>
    <p:sldId id="307" r:id="rId17"/>
    <p:sldId id="308" r:id="rId18"/>
    <p:sldId id="311" r:id="rId19"/>
    <p:sldId id="312" r:id="rId20"/>
    <p:sldId id="300" r:id="rId21"/>
    <p:sldId id="319" r:id="rId22"/>
    <p:sldId id="273" r:id="rId23"/>
    <p:sldId id="320" r:id="rId24"/>
    <p:sldId id="303" r:id="rId25"/>
    <p:sldId id="284" r:id="rId26"/>
    <p:sldId id="304" r:id="rId27"/>
  </p:sldIdLst>
  <p:sldSz cx="12192000" cy="6858000"/>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chuying" initials="k"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tags" Target="../tags/tag82.xml"/><Relationship Id="rId16" Type="http://schemas.openxmlformats.org/officeDocument/2006/relationships/tags" Target="../tags/tag96.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19" Type="http://schemas.openxmlformats.org/officeDocument/2006/relationships/slideMaster" Target="../slideMasters/slideMaster1.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tags" Target="../tags/tag116.xml"/><Relationship Id="rId3" Type="http://schemas.openxmlformats.org/officeDocument/2006/relationships/tags" Target="../tags/tag101.xml"/><Relationship Id="rId21" Type="http://schemas.openxmlformats.org/officeDocument/2006/relationships/slideMaster" Target="../slideMasters/slideMaster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 Type="http://schemas.openxmlformats.org/officeDocument/2006/relationships/tags" Target="../tags/tag100.xml"/><Relationship Id="rId16" Type="http://schemas.openxmlformats.org/officeDocument/2006/relationships/tags" Target="../tags/tag114.xml"/><Relationship Id="rId20" Type="http://schemas.openxmlformats.org/officeDocument/2006/relationships/tags" Target="../tags/tag118.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19" Type="http://schemas.openxmlformats.org/officeDocument/2006/relationships/tags" Target="../tags/tag117.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slideMaster" Target="../slideMasters/slideMaster1.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tags" Target="../tags/tag153.xml"/><Relationship Id="rId3" Type="http://schemas.openxmlformats.org/officeDocument/2006/relationships/tags" Target="../tags/tag138.xml"/><Relationship Id="rId21" Type="http://schemas.openxmlformats.org/officeDocument/2006/relationships/slideMaster" Target="../slideMasters/slideMaster1.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 Type="http://schemas.openxmlformats.org/officeDocument/2006/relationships/tags" Target="../tags/tag137.xml"/><Relationship Id="rId16" Type="http://schemas.openxmlformats.org/officeDocument/2006/relationships/tags" Target="../tags/tag151.xml"/><Relationship Id="rId20" Type="http://schemas.openxmlformats.org/officeDocument/2006/relationships/tags" Target="../tags/tag155.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tags" Target="../tags/tag150.xml"/><Relationship Id="rId10" Type="http://schemas.openxmlformats.org/officeDocument/2006/relationships/tags" Target="../tags/tag145.xml"/><Relationship Id="rId19" Type="http://schemas.openxmlformats.org/officeDocument/2006/relationships/tags" Target="../tags/tag154.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63.xml"/><Relationship Id="rId3" Type="http://schemas.openxmlformats.org/officeDocument/2006/relationships/tags" Target="../tags/tag158.xml"/><Relationship Id="rId7" Type="http://schemas.openxmlformats.org/officeDocument/2006/relationships/tags" Target="../tags/tag16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slideMaster" Target="../slideMasters/slideMaster1.xml"/><Relationship Id="rId5" Type="http://schemas.openxmlformats.org/officeDocument/2006/relationships/tags" Target="../tags/tag160.xml"/><Relationship Id="rId10" Type="http://schemas.openxmlformats.org/officeDocument/2006/relationships/tags" Target="../tags/tag165.xml"/><Relationship Id="rId4" Type="http://schemas.openxmlformats.org/officeDocument/2006/relationships/tags" Target="../tags/tag159.xml"/><Relationship Id="rId9" Type="http://schemas.openxmlformats.org/officeDocument/2006/relationships/tags" Target="../tags/tag164.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tags" Target="../tags/tag177.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0" Type="http://schemas.openxmlformats.org/officeDocument/2006/relationships/tags" Target="../tags/tag175.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89.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slideMaster" Target="../slideMasters/slideMaster1.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slideMaster" Target="../slideMasters/slideMaster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slideMaster" Target="../slideMasters/slideMaster1.xml"/><Relationship Id="rId2" Type="http://schemas.openxmlformats.org/officeDocument/2006/relationships/tags" Target="../tags/tag205.xml"/><Relationship Id="rId16" Type="http://schemas.openxmlformats.org/officeDocument/2006/relationships/tags" Target="../tags/tag219.xml"/><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tags" Target="../tags/tag218.xml"/><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tags" Target="../tags/tag217.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slideMaster" Target="../slideMasters/slideMaster1.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tags" Target="../tags/tag231.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tags" Target="../tags/tag244.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5" Type="http://schemas.openxmlformats.org/officeDocument/2006/relationships/tags" Target="../tags/tag237.xml"/><Relationship Id="rId10" Type="http://schemas.openxmlformats.org/officeDocument/2006/relationships/tags" Target="../tags/tag242.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53.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slideMaster" Target="../slideMasters/slideMaster1.xml"/><Relationship Id="rId5" Type="http://schemas.openxmlformats.org/officeDocument/2006/relationships/tags" Target="../tags/tag250.xml"/><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63.xml"/><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slideMaster" Target="../slideMasters/slideMaster1.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0" Type="http://schemas.openxmlformats.org/officeDocument/2006/relationships/tags" Target="../tags/tag265.xml"/><Relationship Id="rId4" Type="http://schemas.openxmlformats.org/officeDocument/2006/relationships/tags" Target="../tags/tag259.xml"/><Relationship Id="rId9" Type="http://schemas.openxmlformats.org/officeDocument/2006/relationships/tags" Target="../tags/tag26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69.xml"/><Relationship Id="rId7" Type="http://schemas.openxmlformats.org/officeDocument/2006/relationships/slideMaster" Target="../slideMasters/slideMaster1.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tags" Target="../tags/tag270.xml"/></Relationships>
</file>

<file path=ppt/slideLayouts/_rels/slideLayout2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75.xml"/><Relationship Id="rId7" Type="http://schemas.openxmlformats.org/officeDocument/2006/relationships/tags" Target="../tags/tag279.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slideMaster" Target="../slideMasters/slideMaster1.xml"/><Relationship Id="rId5" Type="http://schemas.openxmlformats.org/officeDocument/2006/relationships/tags" Target="../tags/tag284.xml"/><Relationship Id="rId4" Type="http://schemas.openxmlformats.org/officeDocument/2006/relationships/tags" Target="../tags/tag283.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tags" Target="../tags/tag296.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5" Type="http://schemas.openxmlformats.org/officeDocument/2006/relationships/tags" Target="../tags/tag289.xml"/><Relationship Id="rId10" Type="http://schemas.openxmlformats.org/officeDocument/2006/relationships/tags" Target="../tags/tag294.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305.xml"/><Relationship Id="rId3" Type="http://schemas.openxmlformats.org/officeDocument/2006/relationships/tags" Target="../tags/tag300.xml"/><Relationship Id="rId7" Type="http://schemas.openxmlformats.org/officeDocument/2006/relationships/tags" Target="../tags/tag304.xml"/><Relationship Id="rId12" Type="http://schemas.openxmlformats.org/officeDocument/2006/relationships/slideMaster" Target="../slideMasters/slideMaster1.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tags" Target="../tags/tag308.xml"/><Relationship Id="rId5" Type="http://schemas.openxmlformats.org/officeDocument/2006/relationships/tags" Target="../tags/tag302.xml"/><Relationship Id="rId10" Type="http://schemas.openxmlformats.org/officeDocument/2006/relationships/tags" Target="../tags/tag307.xml"/><Relationship Id="rId4" Type="http://schemas.openxmlformats.org/officeDocument/2006/relationships/tags" Target="../tags/tag301.xml"/><Relationship Id="rId9" Type="http://schemas.openxmlformats.org/officeDocument/2006/relationships/tags" Target="../tags/tag306.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316.xml"/><Relationship Id="rId3" Type="http://schemas.openxmlformats.org/officeDocument/2006/relationships/tags" Target="../tags/tag311.xml"/><Relationship Id="rId7" Type="http://schemas.openxmlformats.org/officeDocument/2006/relationships/tags" Target="../tags/tag315.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9"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0" Type="http://schemas.openxmlformats.org/officeDocument/2006/relationships/tags" Target="../tags/tag326.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337.xml"/><Relationship Id="rId3" Type="http://schemas.openxmlformats.org/officeDocument/2006/relationships/tags" Target="../tags/tag332.xml"/><Relationship Id="rId7" Type="http://schemas.openxmlformats.org/officeDocument/2006/relationships/tags" Target="../tags/tag336.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slideMaster" Target="../slideMasters/slideMaster1.xml"/><Relationship Id="rId5" Type="http://schemas.openxmlformats.org/officeDocument/2006/relationships/tags" Target="../tags/tag334.xml"/><Relationship Id="rId10" Type="http://schemas.openxmlformats.org/officeDocument/2006/relationships/tags" Target="../tags/tag339.xml"/><Relationship Id="rId4" Type="http://schemas.openxmlformats.org/officeDocument/2006/relationships/tags" Target="../tags/tag333.xml"/><Relationship Id="rId9" Type="http://schemas.openxmlformats.org/officeDocument/2006/relationships/tags" Target="../tags/tag338.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347.xml"/><Relationship Id="rId3" Type="http://schemas.openxmlformats.org/officeDocument/2006/relationships/tags" Target="../tags/tag342.xml"/><Relationship Id="rId7" Type="http://schemas.openxmlformats.org/officeDocument/2006/relationships/tags" Target="../tags/tag346.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9"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350.xml"/><Relationship Id="rId7" Type="http://schemas.openxmlformats.org/officeDocument/2006/relationships/slideMaster" Target="../slideMasters/slideMaster1.xml"/><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tags" Target="../tags/tag353.xml"/><Relationship Id="rId5" Type="http://schemas.openxmlformats.org/officeDocument/2006/relationships/tags" Target="../tags/tag352.xml"/><Relationship Id="rId4" Type="http://schemas.openxmlformats.org/officeDocument/2006/relationships/tags" Target="../tags/tag351.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361.xml"/><Relationship Id="rId13" Type="http://schemas.openxmlformats.org/officeDocument/2006/relationships/tags" Target="../tags/tag366.xml"/><Relationship Id="rId3" Type="http://schemas.openxmlformats.org/officeDocument/2006/relationships/tags" Target="../tags/tag356.xml"/><Relationship Id="rId7" Type="http://schemas.openxmlformats.org/officeDocument/2006/relationships/tags" Target="../tags/tag360.xml"/><Relationship Id="rId12" Type="http://schemas.openxmlformats.org/officeDocument/2006/relationships/tags" Target="../tags/tag365.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tags" Target="../tags/tag364.xml"/><Relationship Id="rId5" Type="http://schemas.openxmlformats.org/officeDocument/2006/relationships/tags" Target="../tags/tag358.xml"/><Relationship Id="rId10" Type="http://schemas.openxmlformats.org/officeDocument/2006/relationships/tags" Target="../tags/tag363.xml"/><Relationship Id="rId4" Type="http://schemas.openxmlformats.org/officeDocument/2006/relationships/tags" Target="../tags/tag357.xml"/><Relationship Id="rId9" Type="http://schemas.openxmlformats.org/officeDocument/2006/relationships/tags" Target="../tags/tag362.xml"/><Relationship Id="rId1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374.xml"/><Relationship Id="rId3" Type="http://schemas.openxmlformats.org/officeDocument/2006/relationships/tags" Target="../tags/tag369.xml"/><Relationship Id="rId7" Type="http://schemas.openxmlformats.org/officeDocument/2006/relationships/tags" Target="../tags/tag373.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slideMaster" Target="../slideMasters/slideMaster1.xml"/><Relationship Id="rId5" Type="http://schemas.openxmlformats.org/officeDocument/2006/relationships/tags" Target="../tags/tag371.xml"/><Relationship Id="rId10" Type="http://schemas.openxmlformats.org/officeDocument/2006/relationships/tags" Target="../tags/tag376.xml"/><Relationship Id="rId4" Type="http://schemas.openxmlformats.org/officeDocument/2006/relationships/tags" Target="../tags/tag370.xml"/><Relationship Id="rId9" Type="http://schemas.openxmlformats.org/officeDocument/2006/relationships/tags" Target="../tags/tag37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tags" Target="../tags/tag74.xml"/><Relationship Id="rId10" Type="http://schemas.openxmlformats.org/officeDocument/2006/relationships/tags" Target="../tags/tag69.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2"/>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t>2026/1/10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章节页-1_5">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6837002"/>
          </a:xfrm>
          <a:prstGeom prst="rect">
            <a:avLst/>
          </a:prstGeom>
          <a:gradFill flip="none" rotWithShape="1">
            <a:gsLst>
              <a:gs pos="0">
                <a:schemeClr val="bg1">
                  <a:alpha val="0"/>
                </a:schemeClr>
              </a:gs>
              <a:gs pos="76000">
                <a:schemeClr val="accent2">
                  <a:alpha val="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任意多边形: 形状 4"/>
          <p:cNvSpPr/>
          <p:nvPr userDrawn="1">
            <p:custDataLst>
              <p:tags r:id="rId2"/>
            </p:custDataLst>
          </p:nvPr>
        </p:nvSpPr>
        <p:spPr>
          <a:xfrm>
            <a:off x="11163935" y="5203190"/>
            <a:ext cx="1028065" cy="1173480"/>
          </a:xfrm>
          <a:custGeom>
            <a:avLst/>
            <a:gdLst>
              <a:gd name="connsiteX0" fmla="*/ 1028065 w 1028065"/>
              <a:gd name="connsiteY0" fmla="*/ 0 h 1173480"/>
              <a:gd name="connsiteX1" fmla="*/ 1028065 w 1028065"/>
              <a:gd name="connsiteY1" fmla="*/ 1173480 h 1173480"/>
              <a:gd name="connsiteX2" fmla="*/ 0 w 1028065"/>
              <a:gd name="connsiteY2" fmla="*/ 1173480 h 1173480"/>
              <a:gd name="connsiteX3" fmla="*/ 3825 w 1028065"/>
              <a:gd name="connsiteY3" fmla="*/ 1097731 h 1173480"/>
              <a:gd name="connsiteX4" fmla="*/ 991311 w 1028065"/>
              <a:gd name="connsiteY4" fmla="*/ 5608 h 117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065" h="1173480">
                <a:moveTo>
                  <a:pt x="1028065" y="0"/>
                </a:moveTo>
                <a:lnTo>
                  <a:pt x="1028065" y="1173480"/>
                </a:lnTo>
                <a:lnTo>
                  <a:pt x="0" y="1173480"/>
                </a:lnTo>
                <a:lnTo>
                  <a:pt x="3825" y="1097731"/>
                </a:lnTo>
                <a:cubicBezTo>
                  <a:pt x="59071" y="553783"/>
                  <a:pt x="464603" y="113379"/>
                  <a:pt x="991311" y="5608"/>
                </a:cubicBezTo>
                <a:close/>
              </a:path>
            </a:pathLst>
          </a:custGeom>
          <a:gradFill>
            <a:gsLst>
              <a:gs pos="33000">
                <a:schemeClr val="bg1">
                  <a:alpha val="0"/>
                </a:schemeClr>
              </a:gs>
              <a:gs pos="85000">
                <a:schemeClr val="bg1"/>
              </a:gs>
            </a:gsLst>
            <a:lin ang="135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8"/>
          <p:cNvSpPr/>
          <p:nvPr userDrawn="1">
            <p:custDataLst>
              <p:tags r:id="rId3"/>
            </p:custDataLst>
          </p:nvPr>
        </p:nvSpPr>
        <p:spPr>
          <a:xfrm flipH="1">
            <a:off x="2030730" y="787400"/>
            <a:ext cx="3195955" cy="3195955"/>
          </a:xfrm>
          <a:prstGeom prst="ellipse">
            <a:avLst/>
          </a:prstGeom>
          <a:gradFill>
            <a:gsLst>
              <a:gs pos="100000">
                <a:schemeClr val="accent1"/>
              </a:gs>
              <a:gs pos="52000">
                <a:schemeClr val="accent2"/>
              </a:gs>
              <a:gs pos="0">
                <a:schemeClr val="accent2">
                  <a:alpha val="0"/>
                </a:schemeClr>
              </a:gs>
            </a:gsLst>
            <a:lin ang="5400000" scaled="1"/>
          </a:gra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custDataLst>
              <p:tags r:id="rId4"/>
            </p:custDataLst>
          </p:nvPr>
        </p:nvSpPr>
        <p:spPr>
          <a:xfrm flipH="1">
            <a:off x="0" y="922053"/>
            <a:ext cx="4260648" cy="5935948"/>
          </a:xfrm>
          <a:custGeom>
            <a:avLst/>
            <a:gdLst>
              <a:gd name="connsiteX0" fmla="*/ 3740150 w 3740150"/>
              <a:gd name="connsiteY0" fmla="*/ 0 h 5210789"/>
              <a:gd name="connsiteX1" fmla="*/ 3740150 w 3740150"/>
              <a:gd name="connsiteY1" fmla="*/ 5210789 h 5210789"/>
              <a:gd name="connsiteX2" fmla="*/ 301051 w 3740150"/>
              <a:gd name="connsiteY2" fmla="*/ 5210789 h 5210789"/>
              <a:gd name="connsiteX3" fmla="*/ 293920 w 3740150"/>
              <a:gd name="connsiteY3" fmla="*/ 5195985 h 5210789"/>
              <a:gd name="connsiteX4" fmla="*/ 0 w 3740150"/>
              <a:gd name="connsiteY4" fmla="*/ 3740150 h 5210789"/>
              <a:gd name="connsiteX5" fmla="*/ 3740150 w 3740150"/>
              <a:gd name="connsiteY5" fmla="*/ 0 h 521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0150" h="5210789">
                <a:moveTo>
                  <a:pt x="3740150" y="0"/>
                </a:moveTo>
                <a:lnTo>
                  <a:pt x="3740150" y="5210789"/>
                </a:lnTo>
                <a:lnTo>
                  <a:pt x="301051" y="5210789"/>
                </a:lnTo>
                <a:lnTo>
                  <a:pt x="293920" y="5195985"/>
                </a:lnTo>
                <a:cubicBezTo>
                  <a:pt x="104658" y="4748520"/>
                  <a:pt x="0" y="4256557"/>
                  <a:pt x="0" y="3740150"/>
                </a:cubicBezTo>
                <a:cubicBezTo>
                  <a:pt x="0" y="1674522"/>
                  <a:pt x="1674522" y="0"/>
                  <a:pt x="3740150" y="0"/>
                </a:cubicBezTo>
                <a:close/>
              </a:path>
            </a:pathLst>
          </a:custGeom>
          <a:gradFill flip="none" rotWithShape="1">
            <a:gsLst>
              <a:gs pos="88000">
                <a:schemeClr val="bg2"/>
              </a:gs>
              <a:gs pos="39000">
                <a:schemeClr val="bg2">
                  <a:alpha val="0"/>
                </a:schemeClr>
              </a:gs>
            </a:gsLst>
            <a:lin ang="13500000" scaled="1"/>
            <a:tileRect/>
          </a:gradFill>
          <a:ln w="12700">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矩形 14"/>
          <p:cNvSpPr/>
          <p:nvPr userDrawn="1">
            <p:custDataLst>
              <p:tags r:id="rId5"/>
            </p:custDataLst>
          </p:nvPr>
        </p:nvSpPr>
        <p:spPr>
          <a:xfrm>
            <a:off x="0" y="6351259"/>
            <a:ext cx="12192000" cy="506741"/>
          </a:xfrm>
          <a:prstGeom prst="rect">
            <a:avLst/>
          </a:prstGeom>
          <a:gradFill flip="none" rotWithShape="1">
            <a:gsLst>
              <a:gs pos="19000">
                <a:schemeClr val="accent1"/>
              </a:gs>
              <a:gs pos="83000">
                <a:schemeClr val="accent2"/>
              </a:gs>
            </a:gsLst>
            <a:lin ang="135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sz="2800" b="1">
              <a:latin typeface="+mj-ea"/>
              <a:ea typeface="+mj-ea"/>
            </a:endParaRPr>
          </a:p>
        </p:txBody>
      </p:sp>
      <p:sp>
        <p:nvSpPr>
          <p:cNvPr id="12" name="椭圆 11"/>
          <p:cNvSpPr/>
          <p:nvPr userDrawn="1">
            <p:custDataLst>
              <p:tags r:id="rId6"/>
            </p:custDataLst>
          </p:nvPr>
        </p:nvSpPr>
        <p:spPr>
          <a:xfrm>
            <a:off x="1777048" y="3626673"/>
            <a:ext cx="1055600" cy="1055600"/>
          </a:xfrm>
          <a:prstGeom prst="ellipse">
            <a:avLst/>
          </a:prstGeom>
          <a:gradFill>
            <a:gsLst>
              <a:gs pos="95000">
                <a:schemeClr val="accent2"/>
              </a:gs>
              <a:gs pos="0">
                <a:schemeClr val="accent2">
                  <a:alpha val="0"/>
                </a:schemeClr>
              </a:gs>
            </a:gsLst>
            <a:lin ang="5400000" scaled="1"/>
          </a:gra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7"/>
            </p:custDataLst>
          </p:nvPr>
        </p:nvSpPr>
        <p:spPr>
          <a:xfrm>
            <a:off x="1675814" y="673304"/>
            <a:ext cx="436971" cy="436971"/>
          </a:xfrm>
          <a:prstGeom prst="ellipse">
            <a:avLst/>
          </a:prstGeom>
          <a:gradFill>
            <a:gsLst>
              <a:gs pos="95000">
                <a:schemeClr val="accent2"/>
              </a:gs>
              <a:gs pos="0">
                <a:schemeClr val="accent2">
                  <a:alpha val="0"/>
                </a:schemeClr>
              </a:gs>
            </a:gsLst>
            <a:lin ang="5400000" scaled="1"/>
          </a:gradFill>
          <a:ln>
            <a:noFill/>
          </a:ln>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custDataLst>
              <p:tags r:id="rId8"/>
            </p:custDataLst>
          </p:nvPr>
        </p:nvSpPr>
        <p:spPr>
          <a:xfrm flipH="1">
            <a:off x="10690611" y="5145127"/>
            <a:ext cx="92066" cy="92066"/>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custDataLst>
              <p:tags r:id="rId9"/>
            </p:custDataLst>
          </p:nvPr>
        </p:nvSpPr>
        <p:spPr>
          <a:xfrm flipH="1">
            <a:off x="10376728" y="5145127"/>
            <a:ext cx="92066" cy="9206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custDataLst>
              <p:tags r:id="rId10"/>
            </p:custDataLst>
          </p:nvPr>
        </p:nvSpPr>
        <p:spPr>
          <a:xfrm flipH="1">
            <a:off x="10219788" y="5145127"/>
            <a:ext cx="92066" cy="92066"/>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custDataLst>
              <p:tags r:id="rId11"/>
            </p:custDataLst>
          </p:nvPr>
        </p:nvSpPr>
        <p:spPr>
          <a:xfrm flipH="1">
            <a:off x="10533670" y="5145127"/>
            <a:ext cx="92066" cy="9206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4"/>
          <p:cNvSpPr>
            <a:spLocks noGrp="1"/>
          </p:cNvSpPr>
          <p:nvPr>
            <p:ph type="dt" sz="half" idx="10"/>
            <p:custDataLst>
              <p:tags r:id="rId12"/>
            </p:custDataLst>
          </p:nvPr>
        </p:nvSpPr>
        <p:spPr/>
        <p:txBody>
          <a:bodyPr wrap="square">
            <a:normAutofit/>
          </a:bodyPr>
          <a:lstStyle/>
          <a:p>
            <a:fld id="{5592522B-0F24-4480-B9DD-A9474A6880D6}" type="datetimeFigureOut">
              <a:rPr lang="zh-CN" altLang="en-US" smtClean="0"/>
              <a:t>2026/1/10</a:t>
            </a:fld>
            <a:endParaRPr lang="zh-CN" altLang="en-US"/>
          </a:p>
        </p:txBody>
      </p:sp>
      <p:sp>
        <p:nvSpPr>
          <p:cNvPr id="8" name="页脚占位符 5"/>
          <p:cNvSpPr>
            <a:spLocks noGrp="1"/>
          </p:cNvSpPr>
          <p:nvPr>
            <p:ph type="ftr" sz="quarter" idx="11"/>
            <p:custDataLst>
              <p:tags r:id="rId13"/>
            </p:custDataLst>
          </p:nvPr>
        </p:nvSpPr>
        <p:spPr/>
        <p:txBody>
          <a:bodyPr/>
          <a:lstStyle/>
          <a:p>
            <a:endParaRPr lang="zh-CN" altLang="en-US"/>
          </a:p>
        </p:txBody>
      </p:sp>
      <p:sp>
        <p:nvSpPr>
          <p:cNvPr id="11" name="灯片编号占位符 6"/>
          <p:cNvSpPr>
            <a:spLocks noGrp="1"/>
          </p:cNvSpPr>
          <p:nvPr>
            <p:ph type="sldNum" sz="quarter" idx="12"/>
            <p:custDataLst>
              <p:tags r:id="rId14"/>
            </p:custDataLst>
          </p:nvPr>
        </p:nvSpPr>
        <p:spPr/>
        <p:txBody>
          <a:bodyPr wrap="square">
            <a:normAutofit/>
          </a:bodyPr>
          <a:lstStyle/>
          <a:p>
            <a:fld id="{BE5F26B5-172A-4DC2-B0B7-181CFC56B87C}" type="slidenum">
              <a:rPr lang="zh-CN" altLang="en-US" smtClean="0"/>
              <a:t>‹#›</a:t>
            </a:fld>
            <a:endParaRPr lang="zh-CN" altLang="en-US"/>
          </a:p>
        </p:txBody>
      </p:sp>
      <p:cxnSp>
        <p:nvCxnSpPr>
          <p:cNvPr id="22" name="直接连接符 2"/>
          <p:cNvCxnSpPr/>
          <p:nvPr userDrawn="1">
            <p:custDataLst>
              <p:tags r:id="rId15"/>
            </p:custDataLst>
          </p:nvPr>
        </p:nvCxnSpPr>
        <p:spPr>
          <a:xfrm>
            <a:off x="695960" y="6605101"/>
            <a:ext cx="1007745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1"/>
          <p:cNvCxnSpPr/>
          <p:nvPr userDrawn="1">
            <p:custDataLst>
              <p:tags r:id="rId16"/>
            </p:custDataLst>
          </p:nvPr>
        </p:nvCxnSpPr>
        <p:spPr>
          <a:xfrm flipH="1">
            <a:off x="10945019" y="6605101"/>
            <a:ext cx="573881" cy="0"/>
          </a:xfrm>
          <a:prstGeom prst="line">
            <a:avLst/>
          </a:prstGeom>
          <a:ln w="222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idx="17826049" hasCustomPrompt="1"/>
            <p:custDataLst>
              <p:tags r:id="rId17"/>
            </p:custDataLst>
          </p:nvPr>
        </p:nvSpPr>
        <p:spPr>
          <a:xfrm>
            <a:off x="4823883" y="3530600"/>
            <a:ext cx="6352117" cy="1524000"/>
          </a:xfrm>
        </p:spPr>
        <p:txBody>
          <a:bodyPr vert="horz" wrap="square" lIns="0" tIns="0" rIns="0" bIns="0" anchor="t" anchorCtr="0">
            <a:normAutofit/>
          </a:bodyPr>
          <a:lstStyle>
            <a:lvl1pPr marL="0" indent="0" algn="r">
              <a:lnSpc>
                <a:spcPct val="100000"/>
              </a:lnSpc>
              <a:spcBef>
                <a:spcPct val="0"/>
              </a:spcBef>
              <a:spcAft>
                <a:spcPct val="0"/>
              </a:spcAft>
              <a:buNone/>
              <a:defRPr sz="4800" b="0" spc="0"/>
            </a:lvl1pPr>
          </a:lstStyle>
          <a:p>
            <a:r>
              <a:rPr lang="zh-CN" altLang="en-US" dirty="0"/>
              <a:t>单击此处添加章节标题</a:t>
            </a:r>
          </a:p>
        </p:txBody>
      </p:sp>
      <p:sp>
        <p:nvSpPr>
          <p:cNvPr id="21" name="节编号 3"/>
          <p:cNvSpPr>
            <a:spLocks noGrp="1"/>
          </p:cNvSpPr>
          <p:nvPr>
            <p:ph type="body" sz="quarter" idx="17826561" hasCustomPrompt="1"/>
            <p:custDataLst>
              <p:tags r:id="rId18"/>
            </p:custDataLst>
          </p:nvPr>
        </p:nvSpPr>
        <p:spPr>
          <a:xfrm>
            <a:off x="9648825" y="1905000"/>
            <a:ext cx="1527175" cy="1524000"/>
          </a:xfrm>
        </p:spPr>
        <p:txBody>
          <a:bodyPr vert="horz" wrap="none" lIns="0" tIns="0" rIns="0" bIns="0" anchor="ctr" anchorCtr="0">
            <a:normAutofit/>
          </a:bodyPr>
          <a:lstStyle>
            <a:lvl1pPr marL="0" indent="0" algn="r">
              <a:lnSpc>
                <a:spcPct val="109000"/>
              </a:lnSpc>
              <a:spcBef>
                <a:spcPct val="0"/>
              </a:spcBef>
              <a:spcAft>
                <a:spcPct val="0"/>
              </a:spcAft>
              <a:buNone/>
              <a:defRPr sz="7200" b="1" spc="0">
                <a:gradFill flip="none" rotWithShape="1">
                  <a:gsLst>
                    <a:gs pos="0">
                      <a:schemeClr val="accent2"/>
                    </a:gs>
                    <a:gs pos="100000">
                      <a:schemeClr val="accent1"/>
                    </a:gs>
                  </a:gsLst>
                  <a:lin ang="2700000" scaled="1"/>
                  <a:tileRect/>
                </a:gradFill>
              </a:defRPr>
            </a:lvl1pPr>
          </a:lstStyle>
          <a:p>
            <a:pPr lvl="0"/>
            <a:r>
              <a:rPr lang="zh-CN" altLang="en-US" dirty="0"/>
              <a:t>01</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结束页-1_3">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6857999"/>
          </a:xfrm>
          <a:prstGeom prst="rect">
            <a:avLst/>
          </a:prstGeom>
          <a:gradFill flip="none" rotWithShape="1">
            <a:gsLst>
              <a:gs pos="0">
                <a:schemeClr val="bg1">
                  <a:alpha val="0"/>
                </a:schemeClr>
              </a:gs>
              <a:gs pos="76000">
                <a:schemeClr val="accent2">
                  <a:alpha val="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椭圆 14"/>
          <p:cNvSpPr/>
          <p:nvPr userDrawn="1">
            <p:custDataLst>
              <p:tags r:id="rId2"/>
            </p:custDataLst>
          </p:nvPr>
        </p:nvSpPr>
        <p:spPr>
          <a:xfrm>
            <a:off x="6803390" y="1306830"/>
            <a:ext cx="3518535" cy="3518535"/>
          </a:xfrm>
          <a:prstGeom prst="ellipse">
            <a:avLst/>
          </a:prstGeom>
          <a:gradFill>
            <a:gsLst>
              <a:gs pos="100000">
                <a:schemeClr val="accent1"/>
              </a:gs>
              <a:gs pos="52000">
                <a:schemeClr val="accent2"/>
              </a:gs>
              <a:gs pos="0">
                <a:schemeClr val="accent2">
                  <a:alpha val="0"/>
                </a:schemeClr>
              </a:gs>
            </a:gsLst>
            <a:lin ang="5400000" scaled="1"/>
          </a:gra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任意多边形: 形状 18"/>
          <p:cNvSpPr/>
          <p:nvPr userDrawn="1">
            <p:custDataLst>
              <p:tags r:id="rId3"/>
            </p:custDataLst>
          </p:nvPr>
        </p:nvSpPr>
        <p:spPr>
          <a:xfrm>
            <a:off x="8451850" y="1632262"/>
            <a:ext cx="3740150" cy="5210789"/>
          </a:xfrm>
          <a:custGeom>
            <a:avLst/>
            <a:gdLst>
              <a:gd name="connsiteX0" fmla="*/ 3740150 w 3740150"/>
              <a:gd name="connsiteY0" fmla="*/ 0 h 5210789"/>
              <a:gd name="connsiteX1" fmla="*/ 3740150 w 3740150"/>
              <a:gd name="connsiteY1" fmla="*/ 5210789 h 5210789"/>
              <a:gd name="connsiteX2" fmla="*/ 301051 w 3740150"/>
              <a:gd name="connsiteY2" fmla="*/ 5210789 h 5210789"/>
              <a:gd name="connsiteX3" fmla="*/ 293920 w 3740150"/>
              <a:gd name="connsiteY3" fmla="*/ 5195985 h 5210789"/>
              <a:gd name="connsiteX4" fmla="*/ 0 w 3740150"/>
              <a:gd name="connsiteY4" fmla="*/ 3740150 h 5210789"/>
              <a:gd name="connsiteX5" fmla="*/ 3740150 w 3740150"/>
              <a:gd name="connsiteY5" fmla="*/ 0 h 521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0150" h="5210789">
                <a:moveTo>
                  <a:pt x="3740150" y="0"/>
                </a:moveTo>
                <a:lnTo>
                  <a:pt x="3740150" y="5210789"/>
                </a:lnTo>
                <a:lnTo>
                  <a:pt x="301051" y="5210789"/>
                </a:lnTo>
                <a:lnTo>
                  <a:pt x="293920" y="5195985"/>
                </a:lnTo>
                <a:cubicBezTo>
                  <a:pt x="104658" y="4748520"/>
                  <a:pt x="0" y="4256557"/>
                  <a:pt x="0" y="3740150"/>
                </a:cubicBezTo>
                <a:cubicBezTo>
                  <a:pt x="0" y="1674522"/>
                  <a:pt x="1674522" y="0"/>
                  <a:pt x="3740150" y="0"/>
                </a:cubicBezTo>
                <a:close/>
              </a:path>
            </a:pathLst>
          </a:custGeom>
          <a:gradFill flip="none" rotWithShape="1">
            <a:gsLst>
              <a:gs pos="88000">
                <a:schemeClr val="bg2"/>
              </a:gs>
              <a:gs pos="39000">
                <a:schemeClr val="bg2">
                  <a:alpha val="0"/>
                </a:schemeClr>
              </a:gs>
            </a:gsLst>
            <a:lin ang="13500000" scaled="1"/>
            <a:tileRect/>
          </a:gradFill>
          <a:ln w="12700">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矩形 13"/>
          <p:cNvSpPr/>
          <p:nvPr userDrawn="1">
            <p:custDataLst>
              <p:tags r:id="rId4"/>
            </p:custDataLst>
          </p:nvPr>
        </p:nvSpPr>
        <p:spPr>
          <a:xfrm>
            <a:off x="0" y="6351259"/>
            <a:ext cx="12192000" cy="506741"/>
          </a:xfrm>
          <a:prstGeom prst="rect">
            <a:avLst/>
          </a:prstGeom>
          <a:gradFill flip="none" rotWithShape="1">
            <a:gsLst>
              <a:gs pos="19000">
                <a:schemeClr val="accent1"/>
              </a:gs>
              <a:gs pos="83000">
                <a:schemeClr val="accent2"/>
              </a:gs>
            </a:gsLst>
            <a:lin ang="135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sz="2800" b="1">
              <a:latin typeface="+mj-ea"/>
              <a:ea typeface="+mj-ea"/>
            </a:endParaRPr>
          </a:p>
        </p:txBody>
      </p:sp>
      <p:cxnSp>
        <p:nvCxnSpPr>
          <p:cNvPr id="18" name="直接连接符 17"/>
          <p:cNvCxnSpPr/>
          <p:nvPr userDrawn="1">
            <p:custDataLst>
              <p:tags r:id="rId5"/>
            </p:custDataLst>
          </p:nvPr>
        </p:nvCxnSpPr>
        <p:spPr>
          <a:xfrm>
            <a:off x="695960" y="6605101"/>
            <a:ext cx="1007745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6"/>
            </p:custDataLst>
          </p:nvPr>
        </p:nvCxnSpPr>
        <p:spPr>
          <a:xfrm flipH="1">
            <a:off x="10945019" y="6605101"/>
            <a:ext cx="573881" cy="0"/>
          </a:xfrm>
          <a:prstGeom prst="line">
            <a:avLst/>
          </a:prstGeom>
          <a:ln w="222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任意多边形: 形状 16"/>
          <p:cNvSpPr/>
          <p:nvPr userDrawn="1">
            <p:custDataLst>
              <p:tags r:id="rId7"/>
            </p:custDataLst>
          </p:nvPr>
        </p:nvSpPr>
        <p:spPr>
          <a:xfrm>
            <a:off x="1" y="1"/>
            <a:ext cx="1320207" cy="1156508"/>
          </a:xfrm>
          <a:custGeom>
            <a:avLst/>
            <a:gdLst>
              <a:gd name="connsiteX0" fmla="*/ 0 w 1809977"/>
              <a:gd name="connsiteY0" fmla="*/ 0 h 1585549"/>
              <a:gd name="connsiteX1" fmla="*/ 1809977 w 1809977"/>
              <a:gd name="connsiteY1" fmla="*/ 0 h 1585549"/>
              <a:gd name="connsiteX2" fmla="*/ 1801326 w 1809977"/>
              <a:gd name="connsiteY2" fmla="*/ 56684 h 1585549"/>
              <a:gd name="connsiteX3" fmla="*/ 116835 w 1809977"/>
              <a:gd name="connsiteY3" fmla="*/ 1579650 h 1585549"/>
              <a:gd name="connsiteX4" fmla="*/ 0 w 1809977"/>
              <a:gd name="connsiteY4" fmla="*/ 1585549 h 158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77" h="1585549">
                <a:moveTo>
                  <a:pt x="0" y="0"/>
                </a:moveTo>
                <a:lnTo>
                  <a:pt x="1809977" y="0"/>
                </a:lnTo>
                <a:lnTo>
                  <a:pt x="1801326" y="56684"/>
                </a:lnTo>
                <a:cubicBezTo>
                  <a:pt x="1635100" y="869008"/>
                  <a:pt x="955821" y="1494446"/>
                  <a:pt x="116835" y="1579650"/>
                </a:cubicBezTo>
                <a:lnTo>
                  <a:pt x="0" y="1585549"/>
                </a:lnTo>
                <a:close/>
              </a:path>
            </a:pathLst>
          </a:custGeom>
          <a:gradFill flip="none" rotWithShape="1">
            <a:gsLst>
              <a:gs pos="20000">
                <a:schemeClr val="accent2">
                  <a:alpha val="0"/>
                </a:schemeClr>
              </a:gs>
              <a:gs pos="100000">
                <a:schemeClr val="accent2">
                  <a:alpha val="30000"/>
                </a:schemeClr>
              </a:gs>
            </a:gsLst>
            <a:lin ang="2700000" scaled="1"/>
            <a:tileRect/>
          </a:gra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弧形 20"/>
          <p:cNvSpPr/>
          <p:nvPr userDrawn="1">
            <p:custDataLst>
              <p:tags r:id="rId8"/>
            </p:custDataLst>
          </p:nvPr>
        </p:nvSpPr>
        <p:spPr>
          <a:xfrm flipH="1" flipV="1">
            <a:off x="6581827" y="572963"/>
            <a:ext cx="4505466" cy="4505466"/>
          </a:xfrm>
          <a:prstGeom prst="arc">
            <a:avLst>
              <a:gd name="adj1" fmla="val 8263304"/>
              <a:gd name="adj2" fmla="val 8979118"/>
            </a:avLst>
          </a:prstGeom>
          <a:solidFill>
            <a:schemeClr val="bg2">
              <a:alpha val="0"/>
            </a:schemeClr>
          </a:solidFill>
          <a:ln>
            <a:solidFill>
              <a:schemeClr val="bg2">
                <a:lumMod val="9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椭圆 30"/>
          <p:cNvSpPr/>
          <p:nvPr userDrawn="1">
            <p:custDataLst>
              <p:tags r:id="rId9"/>
            </p:custDataLst>
          </p:nvPr>
        </p:nvSpPr>
        <p:spPr>
          <a:xfrm>
            <a:off x="7562215" y="572770"/>
            <a:ext cx="462280" cy="462280"/>
          </a:xfrm>
          <a:prstGeom prst="ellipse">
            <a:avLst/>
          </a:prstGeom>
          <a:gradFill>
            <a:gsLst>
              <a:gs pos="95000">
                <a:schemeClr val="accent2"/>
              </a:gs>
              <a:gs pos="0">
                <a:schemeClr val="accent2">
                  <a:alpha val="0"/>
                </a:schemeClr>
              </a:gs>
            </a:gsLst>
            <a:lin ang="5400000" scaled="1"/>
          </a:gra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3"/>
          <p:cNvSpPr>
            <a:spLocks noGrp="1"/>
          </p:cNvSpPr>
          <p:nvPr>
            <p:ph type="dt" sz="half" idx="10"/>
            <p:custDataLst>
              <p:tags r:id="rId10"/>
            </p:custDataLst>
          </p:nvPr>
        </p:nvSpPr>
        <p:spPr/>
        <p:txBody>
          <a:bodyPr wrap="square">
            <a:normAutofit/>
          </a:bodyPr>
          <a:lstStyle/>
          <a:p>
            <a:fld id="{5592522B-0F24-4480-B9DD-A9474A6880D6}" type="datetimeFigureOut">
              <a:rPr lang="zh-CN" altLang="en-US" smtClean="0"/>
              <a:t>2026/1/10</a:t>
            </a:fld>
            <a:endParaRPr lang="zh-CN" altLang="en-US"/>
          </a:p>
        </p:txBody>
      </p:sp>
      <p:sp>
        <p:nvSpPr>
          <p:cNvPr id="8" name="页脚占位符 4"/>
          <p:cNvSpPr>
            <a:spLocks noGrp="1"/>
          </p:cNvSpPr>
          <p:nvPr>
            <p:ph type="ftr" sz="quarter" idx="11"/>
            <p:custDataLst>
              <p:tags r:id="rId11"/>
            </p:custDataLst>
          </p:nvPr>
        </p:nvSpPr>
        <p:spPr/>
        <p:txBody>
          <a:bodyPr/>
          <a:lstStyle/>
          <a:p>
            <a:endParaRPr lang="zh-CN" altLang="en-US"/>
          </a:p>
        </p:txBody>
      </p:sp>
      <p:sp>
        <p:nvSpPr>
          <p:cNvPr id="9" name="灯片编号占位符 5"/>
          <p:cNvSpPr>
            <a:spLocks noGrp="1"/>
          </p:cNvSpPr>
          <p:nvPr>
            <p:ph type="sldNum" sz="quarter" idx="12"/>
            <p:custDataLst>
              <p:tags r:id="rId12"/>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2" name="椭圆 21"/>
          <p:cNvSpPr/>
          <p:nvPr userDrawn="1">
            <p:custDataLst>
              <p:tags r:id="rId13"/>
            </p:custDataLst>
          </p:nvPr>
        </p:nvSpPr>
        <p:spPr>
          <a:xfrm>
            <a:off x="1074851" y="867326"/>
            <a:ext cx="108000" cy="108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custDataLst>
              <p:tags r:id="rId14"/>
            </p:custDataLst>
          </p:nvPr>
        </p:nvSpPr>
        <p:spPr>
          <a:xfrm>
            <a:off x="1481123" y="867326"/>
            <a:ext cx="108000" cy="1080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custDataLst>
              <p:tags r:id="rId15"/>
            </p:custDataLst>
          </p:nvPr>
        </p:nvSpPr>
        <p:spPr>
          <a:xfrm>
            <a:off x="1684260" y="867326"/>
            <a:ext cx="108000" cy="108000"/>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custDataLst>
              <p:tags r:id="rId16"/>
            </p:custDataLst>
          </p:nvPr>
        </p:nvSpPr>
        <p:spPr>
          <a:xfrm>
            <a:off x="1277987" y="867326"/>
            <a:ext cx="108000" cy="108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custDataLst>
              <p:tags r:id="rId17"/>
            </p:custDataLst>
          </p:nvPr>
        </p:nvSpPr>
        <p:spPr>
          <a:xfrm>
            <a:off x="10137187" y="3838727"/>
            <a:ext cx="1174493" cy="1174493"/>
          </a:xfrm>
          <a:prstGeom prst="ellipse">
            <a:avLst/>
          </a:prstGeom>
          <a:gradFill>
            <a:gsLst>
              <a:gs pos="100000">
                <a:schemeClr val="accent2">
                  <a:alpha val="30000"/>
                </a:schemeClr>
              </a:gs>
              <a:gs pos="0">
                <a:schemeClr val="accent2">
                  <a:alpha val="0"/>
                </a:schemeClr>
              </a:gs>
            </a:gsLst>
            <a:lin ang="5400000" scaled="1"/>
          </a:gradFill>
          <a:ln>
            <a:noFill/>
          </a:ln>
          <a:effectLst>
            <a:softEdge rad="177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custDataLst>
              <p:tags r:id="rId18"/>
            </p:custDataLst>
          </p:nvPr>
        </p:nvSpPr>
        <p:spPr>
          <a:xfrm>
            <a:off x="10741220" y="2120901"/>
            <a:ext cx="828798" cy="828798"/>
          </a:xfrm>
          <a:prstGeom prst="ellipse">
            <a:avLst/>
          </a:prstGeom>
          <a:gradFill>
            <a:gsLst>
              <a:gs pos="100000">
                <a:schemeClr val="accent1"/>
              </a:gs>
              <a:gs pos="52000">
                <a:schemeClr val="accent2"/>
              </a:gs>
              <a:gs pos="0">
                <a:schemeClr val="accent2">
                  <a:alpha val="0"/>
                </a:schemeClr>
              </a:gs>
            </a:gsLst>
            <a:lin ang="5400000" scaled="1"/>
          </a:gradFill>
          <a:ln>
            <a:no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ubtitle 12"/>
          <p:cNvSpPr>
            <a:spLocks noGrp="1"/>
          </p:cNvSpPr>
          <p:nvPr>
            <p:ph type="body" idx="17826305" hasCustomPrompt="1"/>
            <p:custDataLst>
              <p:tags r:id="rId19"/>
            </p:custDataLst>
          </p:nvPr>
        </p:nvSpPr>
        <p:spPr>
          <a:xfrm>
            <a:off x="1016000" y="2667000"/>
            <a:ext cx="5449358" cy="457200"/>
          </a:xfrm>
          <a:noFill/>
        </p:spPr>
        <p:txBody>
          <a:bodyPr vert="horz" lIns="0" tIns="0" rIns="0" bIns="0" anchor="t">
            <a:normAutofit/>
          </a:bodyPr>
          <a:lstStyle>
            <a:lvl1pPr marL="0" indent="0" algn="l">
              <a:lnSpc>
                <a:spcPct val="125000"/>
              </a:lnSpc>
              <a:spcBef>
                <a:spcPct val="0"/>
              </a:spcBef>
              <a:spcAft>
                <a:spcPct val="0"/>
              </a:spcAft>
              <a:buNone/>
              <a:defRPr sz="2400" b="0" spc="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p>
        </p:txBody>
      </p:sp>
      <p:sp>
        <p:nvSpPr>
          <p:cNvPr id="10" name="标题 1"/>
          <p:cNvSpPr>
            <a:spLocks noGrp="1"/>
          </p:cNvSpPr>
          <p:nvPr>
            <p:ph type="ctrTitle" idx="17826049" hasCustomPrompt="1"/>
            <p:custDataLst>
              <p:tags r:id="rId20"/>
            </p:custDataLst>
          </p:nvPr>
        </p:nvSpPr>
        <p:spPr>
          <a:xfrm>
            <a:off x="1016000" y="3175000"/>
            <a:ext cx="5451122" cy="1016000"/>
          </a:xfrm>
        </p:spPr>
        <p:txBody>
          <a:bodyPr vert="horz" wrap="square" lIns="0" tIns="0" rIns="0" bIns="0" anchor="t">
            <a:normAutofit/>
          </a:bodyPr>
          <a:lstStyle>
            <a:lvl1pPr marL="0" indent="0" algn="l">
              <a:lnSpc>
                <a:spcPct val="100000"/>
              </a:lnSpc>
              <a:spcBef>
                <a:spcPct val="0"/>
              </a:spcBef>
              <a:spcAft>
                <a:spcPct val="0"/>
              </a:spcAft>
              <a:buNone/>
              <a:defRPr sz="6400" spc="0"/>
            </a:lvl1pPr>
          </a:lstStyle>
          <a:p>
            <a:r>
              <a:rPr lang="zh-CN" altLang="en-US" dirty="0"/>
              <a:t>谢谢观看</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1-5-4">
    <p:bg>
      <p:bgRef idx="1001">
        <a:schemeClr val="bg2"/>
      </p:bgRef>
    </p:bg>
    <p:spTree>
      <p:nvGrpSpPr>
        <p:cNvPr id="1" name=""/>
        <p:cNvGrpSpPr/>
        <p:nvPr/>
      </p:nvGrpSpPr>
      <p:grpSpPr>
        <a:xfrm>
          <a:off x="0" y="0"/>
          <a:ext cx="0" cy="0"/>
          <a:chOff x="0" y="0"/>
          <a:chExt cx="0" cy="0"/>
        </a:xfrm>
      </p:grpSpPr>
      <p:sp>
        <p:nvSpPr>
          <p:cNvPr id="8" name="日期占位符 3"/>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2026/1/10</a:t>
            </a:fld>
            <a:endParaRPr lang="zh-CN" altLang="en-US"/>
          </a:p>
        </p:txBody>
      </p:sp>
      <p:sp>
        <p:nvSpPr>
          <p:cNvPr id="9" name="页脚占位符 4"/>
          <p:cNvSpPr>
            <a:spLocks noGrp="1"/>
          </p:cNvSpPr>
          <p:nvPr>
            <p:ph type="ftr" sz="quarter" idx="11"/>
            <p:custDataLst>
              <p:tags r:id="rId2"/>
            </p:custDataLst>
          </p:nvPr>
        </p:nvSpPr>
        <p:spPr/>
        <p:txBody>
          <a:bodyPr/>
          <a:lstStyle/>
          <a:p>
            <a:endParaRPr lang="zh-CN" altLang="en-US"/>
          </a:p>
        </p:txBody>
      </p:sp>
      <p:sp>
        <p:nvSpPr>
          <p:cNvPr id="10" name="灯片编号占位符 5"/>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
        <p:nvSpPr>
          <p:cNvPr id="11" name="Subtitle 10"/>
          <p:cNvSpPr>
            <a:spLocks noGrp="1"/>
          </p:cNvSpPr>
          <p:nvPr>
            <p:ph type="subTitle" idx="17826305" hasCustomPrompt="1"/>
            <p:custDataLst>
              <p:tags r:id="rId4"/>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12" name="Title 11"/>
          <p:cNvSpPr>
            <a:spLocks noGrp="1"/>
          </p:cNvSpPr>
          <p:nvPr>
            <p:ph type="ctrTitle" idx="17826049" hasCustomPrompt="1"/>
            <p:custDataLst>
              <p:tags r:id="rId5"/>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p>
        </p:txBody>
      </p:sp>
      <p:sp>
        <p:nvSpPr>
          <p:cNvPr id="13" name="Text Placeholder 12"/>
          <p:cNvSpPr>
            <a:spLocks noGrp="1"/>
          </p:cNvSpPr>
          <p:nvPr>
            <p:ph type="body" idx="319883777" hasCustomPrompt="1"/>
            <p:custDataLst>
              <p:tags r:id="rId6"/>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01</a:t>
            </a:r>
          </a:p>
        </p:txBody>
      </p:sp>
      <p:sp>
        <p:nvSpPr>
          <p:cNvPr id="14" name="装饰  3"/>
          <p:cNvSpPr>
            <a:spLocks noGrp="1"/>
          </p:cNvSpPr>
          <p:nvPr>
            <p:ph type="body" idx="319883522" hasCustomPrompt="1"/>
            <p:custDataLst>
              <p:tags r:id="rId7"/>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Text Placeholder 14"/>
          <p:cNvSpPr>
            <a:spLocks noGrp="1"/>
          </p:cNvSpPr>
          <p:nvPr>
            <p:ph type="body" idx="51446017" hasCustomPrompt="1"/>
            <p:custDataLst>
              <p:tags r:id="rId8"/>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Text Placeholder 15"/>
          <p:cNvSpPr>
            <a:spLocks noGrp="1"/>
          </p:cNvSpPr>
          <p:nvPr>
            <p:ph type="body" idx="319949313" hasCustomPrompt="1"/>
            <p:custDataLst>
              <p:tags r:id="rId9"/>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02</a:t>
            </a:r>
          </a:p>
        </p:txBody>
      </p:sp>
      <p:sp>
        <p:nvSpPr>
          <p:cNvPr id="17" name="装饰  6"/>
          <p:cNvSpPr>
            <a:spLocks noGrp="1"/>
          </p:cNvSpPr>
          <p:nvPr>
            <p:ph type="body" idx="319949058" hasCustomPrompt="1"/>
            <p:custDataLst>
              <p:tags r:id="rId10"/>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Text Placeholder 17"/>
          <p:cNvSpPr>
            <a:spLocks noGrp="1"/>
          </p:cNvSpPr>
          <p:nvPr>
            <p:ph type="body" idx="51511553" hasCustomPrompt="1"/>
            <p:custDataLst>
              <p:tags r:id="rId11"/>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Text Placeholder 18"/>
          <p:cNvSpPr>
            <a:spLocks noGrp="1"/>
          </p:cNvSpPr>
          <p:nvPr>
            <p:ph type="body" idx="320014849" hasCustomPrompt="1"/>
            <p:custDataLst>
              <p:tags r:id="rId12"/>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03</a:t>
            </a:r>
          </a:p>
        </p:txBody>
      </p:sp>
      <p:sp>
        <p:nvSpPr>
          <p:cNvPr id="20" name="装饰  9"/>
          <p:cNvSpPr>
            <a:spLocks noGrp="1"/>
          </p:cNvSpPr>
          <p:nvPr>
            <p:ph type="body" idx="320014594" hasCustomPrompt="1"/>
            <p:custDataLst>
              <p:tags r:id="rId13"/>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Text Placeholder 20"/>
          <p:cNvSpPr>
            <a:spLocks noGrp="1"/>
          </p:cNvSpPr>
          <p:nvPr>
            <p:ph type="body" idx="51577089" hasCustomPrompt="1"/>
            <p:custDataLst>
              <p:tags r:id="rId14"/>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2" name="Text Placeholder 21"/>
          <p:cNvSpPr>
            <a:spLocks noGrp="1"/>
          </p:cNvSpPr>
          <p:nvPr>
            <p:ph type="body" idx="320080385" hasCustomPrompt="1"/>
            <p:custDataLst>
              <p:tags r:id="rId15"/>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04</a:t>
            </a:r>
          </a:p>
        </p:txBody>
      </p:sp>
      <p:sp>
        <p:nvSpPr>
          <p:cNvPr id="23" name="装饰  2"/>
          <p:cNvSpPr>
            <a:spLocks noGrp="1"/>
          </p:cNvSpPr>
          <p:nvPr>
            <p:ph type="body" idx="320080130" hasCustomPrompt="1"/>
            <p:custDataLst>
              <p:tags r:id="rId16"/>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Text Placeholder 23"/>
          <p:cNvSpPr>
            <a:spLocks noGrp="1"/>
          </p:cNvSpPr>
          <p:nvPr>
            <p:ph type="body" idx="51642625" hasCustomPrompt="1"/>
            <p:custDataLst>
              <p:tags r:id="rId17"/>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1-5_6-2">
    <p:spTree>
      <p:nvGrpSpPr>
        <p:cNvPr id="1" name=""/>
        <p:cNvGrpSpPr/>
        <p:nvPr/>
      </p:nvGrpSpPr>
      <p:grpSpPr>
        <a:xfrm>
          <a:off x="0" y="0"/>
          <a:ext cx="0" cy="0"/>
          <a:chOff x="0" y="0"/>
          <a:chExt cx="0" cy="0"/>
        </a:xfrm>
      </p:grpSpPr>
      <p:sp>
        <p:nvSpPr>
          <p:cNvPr id="7" name="副标题 6"/>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8" name="标题 7"/>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j-lt"/>
              </a:defRPr>
            </a:lvl1pPr>
          </a:lstStyle>
          <a:p>
            <a:r>
              <a:rPr lang="zh-CN" altLang="en-US"/>
              <a:t>目录</a:t>
            </a:r>
          </a:p>
        </p:txBody>
      </p:sp>
      <p:sp>
        <p:nvSpPr>
          <p:cNvPr id="9" name="文本占位符 8"/>
          <p:cNvSpPr>
            <a:spLocks noGrp="1"/>
          </p:cNvSpPr>
          <p:nvPr>
            <p:ph type="body" idx="16388" hasCustomPrompt="1"/>
            <p:custDataLst>
              <p:tags r:id="rId3"/>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01</a:t>
            </a:r>
          </a:p>
        </p:txBody>
      </p:sp>
      <p:sp>
        <p:nvSpPr>
          <p:cNvPr id="11" name="装饰  0"/>
          <p:cNvSpPr>
            <a:spLocks noGrp="1"/>
          </p:cNvSpPr>
          <p:nvPr>
            <p:ph type="body" idx="16399" hasCustomPrompt="1"/>
            <p:custDataLst>
              <p:tags r:id="rId4"/>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2" name="文本占位符 11"/>
          <p:cNvSpPr>
            <a:spLocks noGrp="1"/>
          </p:cNvSpPr>
          <p:nvPr>
            <p:ph type="body" idx="16387" hasCustomPrompt="1"/>
            <p:custDataLst>
              <p:tags r:id="rId5"/>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90" hasCustomPrompt="1"/>
            <p:custDataLst>
              <p:tags r:id="rId6"/>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02</a:t>
            </a:r>
          </a:p>
        </p:txBody>
      </p:sp>
      <p:sp>
        <p:nvSpPr>
          <p:cNvPr id="14" name="装饰  3"/>
          <p:cNvSpPr>
            <a:spLocks noGrp="1"/>
          </p:cNvSpPr>
          <p:nvPr>
            <p:ph type="body" idx="16400" hasCustomPrompt="1"/>
            <p:custDataLst>
              <p:tags r:id="rId7"/>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文本占位符 14"/>
          <p:cNvSpPr>
            <a:spLocks noGrp="1"/>
          </p:cNvSpPr>
          <p:nvPr>
            <p:ph type="body" idx="16389" hasCustomPrompt="1"/>
            <p:custDataLst>
              <p:tags r:id="rId8"/>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92" hasCustomPrompt="1"/>
            <p:custDataLst>
              <p:tags r:id="rId9"/>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03</a:t>
            </a:r>
          </a:p>
        </p:txBody>
      </p:sp>
      <p:sp>
        <p:nvSpPr>
          <p:cNvPr id="17" name="装饰  6"/>
          <p:cNvSpPr>
            <a:spLocks noGrp="1"/>
          </p:cNvSpPr>
          <p:nvPr>
            <p:ph type="body" idx="16401" hasCustomPrompt="1"/>
            <p:custDataLst>
              <p:tags r:id="rId10"/>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文本占位符 17"/>
          <p:cNvSpPr>
            <a:spLocks noGrp="1"/>
          </p:cNvSpPr>
          <p:nvPr>
            <p:ph type="body" idx="16391" hasCustomPrompt="1"/>
            <p:custDataLst>
              <p:tags r:id="rId11"/>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94" hasCustomPrompt="1"/>
            <p:custDataLst>
              <p:tags r:id="rId12"/>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04</a:t>
            </a:r>
          </a:p>
        </p:txBody>
      </p:sp>
      <p:sp>
        <p:nvSpPr>
          <p:cNvPr id="20" name="装饰  9"/>
          <p:cNvSpPr>
            <a:spLocks noGrp="1"/>
          </p:cNvSpPr>
          <p:nvPr>
            <p:ph type="body" idx="16402" hasCustomPrompt="1"/>
            <p:custDataLst>
              <p:tags r:id="rId13"/>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文本占位符 20"/>
          <p:cNvSpPr>
            <a:spLocks noGrp="1"/>
          </p:cNvSpPr>
          <p:nvPr>
            <p:ph type="body" idx="16393" hasCustomPrompt="1"/>
            <p:custDataLst>
              <p:tags r:id="rId14"/>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2" name="文本占位符 21"/>
          <p:cNvSpPr>
            <a:spLocks noGrp="1"/>
          </p:cNvSpPr>
          <p:nvPr>
            <p:ph type="body" idx="16396" hasCustomPrompt="1"/>
            <p:custDataLst>
              <p:tags r:id="rId15"/>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05</a:t>
            </a:r>
          </a:p>
        </p:txBody>
      </p:sp>
      <p:sp>
        <p:nvSpPr>
          <p:cNvPr id="23" name="装饰  2"/>
          <p:cNvSpPr>
            <a:spLocks noGrp="1"/>
          </p:cNvSpPr>
          <p:nvPr>
            <p:ph type="body" idx="16403" hasCustomPrompt="1"/>
            <p:custDataLst>
              <p:tags r:id="rId16"/>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文本占位符 23"/>
          <p:cNvSpPr>
            <a:spLocks noGrp="1"/>
          </p:cNvSpPr>
          <p:nvPr>
            <p:ph type="body" idx="16395" hasCustomPrompt="1"/>
            <p:custDataLst>
              <p:tags r:id="rId17"/>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5" name="文本占位符 24"/>
          <p:cNvSpPr>
            <a:spLocks noGrp="1"/>
          </p:cNvSpPr>
          <p:nvPr>
            <p:ph type="body" idx="16398" hasCustomPrompt="1"/>
            <p:custDataLst>
              <p:tags r:id="rId18"/>
            </p:custDataLst>
          </p:nvPr>
        </p:nvSpPr>
        <p:spPr>
          <a:xfrm>
            <a:off x="79946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06</a:t>
            </a:r>
          </a:p>
        </p:txBody>
      </p:sp>
      <p:sp>
        <p:nvSpPr>
          <p:cNvPr id="26" name="装饰  5"/>
          <p:cNvSpPr>
            <a:spLocks noGrp="1"/>
          </p:cNvSpPr>
          <p:nvPr>
            <p:ph type="body" idx="16404" hasCustomPrompt="1"/>
            <p:custDataLst>
              <p:tags r:id="rId19"/>
            </p:custDataLst>
          </p:nvPr>
        </p:nvSpPr>
        <p:spPr>
          <a:xfrm>
            <a:off x="87757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7" name="文本占位符 26"/>
          <p:cNvSpPr>
            <a:spLocks noGrp="1"/>
          </p:cNvSpPr>
          <p:nvPr>
            <p:ph type="body" idx="16397" hasCustomPrompt="1"/>
            <p:custDataLst>
              <p:tags r:id="rId20"/>
            </p:custDataLst>
          </p:nvPr>
        </p:nvSpPr>
        <p:spPr>
          <a:xfrm>
            <a:off x="90043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10003_17-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文本占位符 7"/>
          <p:cNvSpPr>
            <a:spLocks noGrp="1"/>
          </p:cNvSpPr>
          <p:nvPr>
            <p:ph type="body" idx="16386" hasCustomPrompt="1"/>
            <p:custDataLst>
              <p:tags r:id="rId2"/>
            </p:custDataLst>
          </p:nvPr>
        </p:nvSpPr>
        <p:spPr>
          <a:xfrm>
            <a:off x="6096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9" name="装饰  8"/>
          <p:cNvSpPr>
            <a:spLocks noGrp="1"/>
          </p:cNvSpPr>
          <p:nvPr>
            <p:ph type="body" idx="16392" hasCustomPrompt="1"/>
            <p:custDataLst>
              <p:tags r:id="rId3"/>
            </p:custDataLst>
          </p:nvPr>
        </p:nvSpPr>
        <p:spPr>
          <a:xfrm>
            <a:off x="6096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7" hasCustomPrompt="1"/>
            <p:custDataLst>
              <p:tags r:id="rId4"/>
            </p:custDataLst>
          </p:nvPr>
        </p:nvSpPr>
        <p:spPr>
          <a:xfrm>
            <a:off x="9144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88" hasCustomPrompt="1"/>
            <p:custDataLst>
              <p:tags r:id="rId5"/>
            </p:custDataLst>
          </p:nvPr>
        </p:nvSpPr>
        <p:spPr>
          <a:xfrm>
            <a:off x="43688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装饰  2"/>
          <p:cNvSpPr>
            <a:spLocks noGrp="1"/>
          </p:cNvSpPr>
          <p:nvPr>
            <p:ph type="body" idx="16393" hasCustomPrompt="1"/>
            <p:custDataLst>
              <p:tags r:id="rId6"/>
            </p:custDataLst>
          </p:nvPr>
        </p:nvSpPr>
        <p:spPr>
          <a:xfrm>
            <a:off x="43688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9" hasCustomPrompt="1"/>
            <p:custDataLst>
              <p:tags r:id="rId7"/>
            </p:custDataLst>
          </p:nvPr>
        </p:nvSpPr>
        <p:spPr>
          <a:xfrm>
            <a:off x="46736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90" hasCustomPrompt="1"/>
            <p:custDataLst>
              <p:tags r:id="rId8"/>
            </p:custDataLst>
          </p:nvPr>
        </p:nvSpPr>
        <p:spPr>
          <a:xfrm>
            <a:off x="81280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装饰  5"/>
          <p:cNvSpPr>
            <a:spLocks noGrp="1"/>
          </p:cNvSpPr>
          <p:nvPr>
            <p:ph type="body" idx="16394" hasCustomPrompt="1"/>
            <p:custDataLst>
              <p:tags r:id="rId9"/>
            </p:custDataLst>
          </p:nvPr>
        </p:nvSpPr>
        <p:spPr>
          <a:xfrm>
            <a:off x="81280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1" hasCustomPrompt="1"/>
            <p:custDataLst>
              <p:tags r:id="rId10"/>
            </p:custDataLst>
          </p:nvPr>
        </p:nvSpPr>
        <p:spPr>
          <a:xfrm>
            <a:off x="84328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26_17-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2" hasCustomPrompt="1"/>
            <p:custDataLst>
              <p:tags r:id="rId2"/>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图片占位符 8"/>
          <p:cNvSpPr>
            <a:spLocks noGrp="1"/>
          </p:cNvSpPr>
          <p:nvPr>
            <p:ph type="pic" idx="16393" hasCustomPrompt="1"/>
            <p:custDataLst>
              <p:tags r:id="rId3"/>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6" hasCustomPrompt="1"/>
            <p:custDataLst>
              <p:tags r:id="rId4"/>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2" name="文本占位符 11"/>
          <p:cNvSpPr>
            <a:spLocks noGrp="1"/>
          </p:cNvSpPr>
          <p:nvPr>
            <p:ph type="body" idx="16387" hasCustomPrompt="1"/>
            <p:custDataLst>
              <p:tags r:id="rId5"/>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5" hasCustomPrompt="1"/>
            <p:custDataLst>
              <p:tags r:id="rId7"/>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8" hasCustomPrompt="1"/>
            <p:custDataLst>
              <p:tags r:id="rId8"/>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6" name="文本占位符 15"/>
          <p:cNvSpPr>
            <a:spLocks noGrp="1"/>
          </p:cNvSpPr>
          <p:nvPr>
            <p:ph type="body" idx="16389" hasCustomPrompt="1"/>
            <p:custDataLst>
              <p:tags r:id="rId9"/>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6" hasCustomPrompt="1"/>
            <p:custDataLst>
              <p:tags r:id="rId10"/>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图片占位符 17"/>
          <p:cNvSpPr>
            <a:spLocks noGrp="1"/>
          </p:cNvSpPr>
          <p:nvPr>
            <p:ph type="pic" idx="16397" hasCustomPrompt="1"/>
            <p:custDataLst>
              <p:tags r:id="rId11"/>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90" hasCustomPrompt="1"/>
            <p:custDataLst>
              <p:tags r:id="rId12"/>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0" name="文本占位符 19"/>
          <p:cNvSpPr>
            <a:spLocks noGrp="1"/>
          </p:cNvSpPr>
          <p:nvPr>
            <p:ph type="body" idx="16391" hasCustomPrompt="1"/>
            <p:custDataLst>
              <p:tags r:id="rId13"/>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14_3-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3429000" cy="54864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87" hasCustomPrompt="1"/>
            <p:custDataLst>
              <p:tags r:id="rId2"/>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5054600" y="1143000"/>
            <a:ext cx="6121400" cy="4572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30_29-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4191000" y="533400"/>
            <a:ext cx="73914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0" y="0"/>
            <a:ext cx="3581400" cy="6858000"/>
          </a:xfrm>
          <a:custGeom>
            <a:avLst/>
            <a:gdLst>
              <a:gd name="connisteX0" fmla="*/ 0 w 3581400"/>
              <a:gd name="connsiteY0" fmla="*/ 0 h 6858000"/>
              <a:gd name="connisteX1" fmla="*/ 3581400 w 3581400"/>
              <a:gd name="connsiteY1" fmla="*/ 0 h 6858000"/>
              <a:gd name="connisteX2" fmla="*/ 3581400 w 3581400"/>
              <a:gd name="connsiteY2" fmla="*/ 6858000 h 6858000"/>
              <a:gd name="connisteX3" fmla="*/ 0 w 3581400"/>
              <a:gd name="connsiteY3" fmla="*/ 6858000 h 6858000"/>
              <a:gd name="connisteX4" fmla="*/ 0 w 35814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3581400" h="6858000">
                <a:moveTo>
                  <a:pt x="0" y="0"/>
                </a:moveTo>
                <a:lnTo>
                  <a:pt x="3581400" y="0"/>
                </a:lnTo>
                <a:lnTo>
                  <a:pt x="3581400" y="6858000"/>
                </a:lnTo>
                <a:lnTo>
                  <a:pt x="0" y="68580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3" hasCustomPrompt="1"/>
            <p:custDataLst>
              <p:tags r:id="rId3"/>
            </p:custDataLst>
          </p:nvPr>
        </p:nvSpPr>
        <p:spPr>
          <a:xfrm>
            <a:off x="4191000" y="1676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4343400" y="16764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4343400" y="21844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191000" y="34036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4343400" y="34036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9" hasCustomPrompt="1"/>
            <p:custDataLst>
              <p:tags r:id="rId8"/>
            </p:custDataLst>
          </p:nvPr>
        </p:nvSpPr>
        <p:spPr>
          <a:xfrm>
            <a:off x="4343400" y="39116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41910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0" hasCustomPrompt="1"/>
            <p:custDataLst>
              <p:tags r:id="rId10"/>
            </p:custDataLst>
          </p:nvPr>
        </p:nvSpPr>
        <p:spPr>
          <a:xfrm>
            <a:off x="4343400" y="5130800"/>
            <a:ext cx="723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4343400" y="5638800"/>
            <a:ext cx="7239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6_82-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63246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7543800" y="609600"/>
            <a:ext cx="4038600" cy="5638800"/>
          </a:xfrm>
          <a:custGeom>
            <a:avLst/>
            <a:gdLst>
              <a:gd name="connisteX0" fmla="*/ 0 w 4038600"/>
              <a:gd name="connsiteY0" fmla="*/ 0 h 5638800"/>
              <a:gd name="connisteX1" fmla="*/ 4038600 w 4038600"/>
              <a:gd name="connsiteY1" fmla="*/ 0 h 5638800"/>
              <a:gd name="connisteX2" fmla="*/ 4038600 w 4038600"/>
              <a:gd name="connsiteY2" fmla="*/ 5638800 h 5638800"/>
              <a:gd name="connisteX3" fmla="*/ 0 w 4038600"/>
              <a:gd name="connsiteY3" fmla="*/ 5638800 h 5638800"/>
              <a:gd name="connisteX4" fmla="*/ 0 w 4038600"/>
              <a:gd name="connsiteY4" fmla="*/ 0 h 56388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4038600" h="5638800">
                <a:moveTo>
                  <a:pt x="0" y="0"/>
                </a:moveTo>
                <a:lnTo>
                  <a:pt x="4038600" y="0"/>
                </a:lnTo>
                <a:lnTo>
                  <a:pt x="4038600" y="5638800"/>
                </a:lnTo>
                <a:lnTo>
                  <a:pt x="0" y="56388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3" hasCustomPrompt="1"/>
            <p:custDataLst>
              <p:tags r:id="rId3"/>
            </p:custDataLst>
          </p:nvPr>
        </p:nvSpPr>
        <p:spPr>
          <a:xfrm>
            <a:off x="609600" y="1676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762000" y="16764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762000" y="2184400"/>
            <a:ext cx="6172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609600" y="34036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762000" y="34036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9" hasCustomPrompt="1"/>
            <p:custDataLst>
              <p:tags r:id="rId8"/>
            </p:custDataLst>
          </p:nvPr>
        </p:nvSpPr>
        <p:spPr>
          <a:xfrm>
            <a:off x="762000" y="3911600"/>
            <a:ext cx="6172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6096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0" hasCustomPrompt="1"/>
            <p:custDataLst>
              <p:tags r:id="rId10"/>
            </p:custDataLst>
          </p:nvPr>
        </p:nvSpPr>
        <p:spPr>
          <a:xfrm>
            <a:off x="762000" y="51308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762000" y="5638800"/>
            <a:ext cx="6172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32_23-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3" hasCustomPrompt="1"/>
            <p:custDataLst>
              <p:tags r:id="rId2"/>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4" hasCustomPrompt="1"/>
            <p:custDataLst>
              <p:tags r:id="rId3"/>
            </p:custDataLst>
          </p:nvPr>
        </p:nvSpPr>
        <p:spPr>
          <a:xfrm>
            <a:off x="1727200" y="2082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图片占位符 10"/>
          <p:cNvSpPr>
            <a:spLocks noGrp="1"/>
          </p:cNvSpPr>
          <p:nvPr>
            <p:ph type="pic" idx="16392" hasCustomPrompt="1"/>
            <p:custDataLst>
              <p:tags r:id="rId4"/>
            </p:custDataLst>
          </p:nvPr>
        </p:nvSpPr>
        <p:spPr>
          <a:xfrm>
            <a:off x="2011680" y="2367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2" name="文本占位符 11"/>
          <p:cNvSpPr>
            <a:spLocks noGrp="1"/>
          </p:cNvSpPr>
          <p:nvPr>
            <p:ph type="body" idx="16386" hasCustomPrompt="1"/>
            <p:custDataLst>
              <p:tags r:id="rId5"/>
            </p:custDataLst>
          </p:nvPr>
        </p:nvSpPr>
        <p:spPr>
          <a:xfrm>
            <a:off x="10160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3" name="文本占位符 12"/>
          <p:cNvSpPr>
            <a:spLocks noGrp="1"/>
          </p:cNvSpPr>
          <p:nvPr>
            <p:ph type="body" idx="16387" hasCustomPrompt="1"/>
            <p:custDataLst>
              <p:tags r:id="rId6"/>
            </p:custDataLst>
          </p:nvPr>
        </p:nvSpPr>
        <p:spPr>
          <a:xfrm>
            <a:off x="10160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4" name="装饰  3"/>
          <p:cNvSpPr>
            <a:spLocks noGrp="1"/>
          </p:cNvSpPr>
          <p:nvPr>
            <p:ph type="body" idx="16396" hasCustomPrompt="1"/>
            <p:custDataLst>
              <p:tags r:id="rId7"/>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装饰  4"/>
          <p:cNvSpPr>
            <a:spLocks noGrp="1"/>
          </p:cNvSpPr>
          <p:nvPr>
            <p:ph type="body" idx="16397" hasCustomPrompt="1"/>
            <p:custDataLst>
              <p:tags r:id="rId8"/>
            </p:custDataLst>
          </p:nvPr>
        </p:nvSpPr>
        <p:spPr>
          <a:xfrm>
            <a:off x="5486400" y="2082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图片占位符 15"/>
          <p:cNvSpPr>
            <a:spLocks noGrp="1"/>
          </p:cNvSpPr>
          <p:nvPr>
            <p:ph type="pic" idx="16395" hasCustomPrompt="1"/>
            <p:custDataLst>
              <p:tags r:id="rId9"/>
            </p:custDataLst>
          </p:nvPr>
        </p:nvSpPr>
        <p:spPr>
          <a:xfrm>
            <a:off x="5770880" y="2367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7" name="文本占位符 16"/>
          <p:cNvSpPr>
            <a:spLocks noGrp="1"/>
          </p:cNvSpPr>
          <p:nvPr>
            <p:ph type="body" idx="16388" hasCustomPrompt="1"/>
            <p:custDataLst>
              <p:tags r:id="rId10"/>
            </p:custDataLst>
          </p:nvPr>
        </p:nvSpPr>
        <p:spPr>
          <a:xfrm>
            <a:off x="47752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rgbClr val="FFFFFF"/>
                </a:solidFill>
              </a:defRPr>
            </a:lvl1pPr>
          </a:lstStyle>
          <a:p>
            <a:pPr lvl="0"/>
            <a:r>
              <a:rPr lang="zh-CN" altLang="en-US"/>
              <a:t>项标题</a:t>
            </a:r>
          </a:p>
        </p:txBody>
      </p:sp>
      <p:sp>
        <p:nvSpPr>
          <p:cNvPr id="18" name="文本占位符 17"/>
          <p:cNvSpPr>
            <a:spLocks noGrp="1"/>
          </p:cNvSpPr>
          <p:nvPr>
            <p:ph type="body" idx="16389" hasCustomPrompt="1"/>
            <p:custDataLst>
              <p:tags r:id="rId11"/>
            </p:custDataLst>
          </p:nvPr>
        </p:nvSpPr>
        <p:spPr>
          <a:xfrm>
            <a:off x="47752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9" name="装饰  8"/>
          <p:cNvSpPr>
            <a:spLocks noGrp="1"/>
          </p:cNvSpPr>
          <p:nvPr>
            <p:ph type="body" idx="16399" hasCustomPrompt="1"/>
            <p:custDataLst>
              <p:tags r:id="rId12"/>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0" name="装饰  9"/>
          <p:cNvSpPr>
            <a:spLocks noGrp="1"/>
          </p:cNvSpPr>
          <p:nvPr>
            <p:ph type="body" idx="16400" hasCustomPrompt="1"/>
            <p:custDataLst>
              <p:tags r:id="rId13"/>
            </p:custDataLst>
          </p:nvPr>
        </p:nvSpPr>
        <p:spPr>
          <a:xfrm>
            <a:off x="9245600" y="20828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8" hasCustomPrompt="1"/>
            <p:custDataLst>
              <p:tags r:id="rId14"/>
            </p:custDataLst>
          </p:nvPr>
        </p:nvSpPr>
        <p:spPr>
          <a:xfrm>
            <a:off x="9530080" y="2367280"/>
            <a:ext cx="650240" cy="65024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0" hasCustomPrompt="1"/>
            <p:custDataLst>
              <p:tags r:id="rId15"/>
            </p:custDataLst>
          </p:nvPr>
        </p:nvSpPr>
        <p:spPr>
          <a:xfrm>
            <a:off x="8534400" y="3606800"/>
            <a:ext cx="264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3" name="文本占位符 22"/>
          <p:cNvSpPr>
            <a:spLocks noGrp="1"/>
          </p:cNvSpPr>
          <p:nvPr>
            <p:ph type="body" idx="16391" hasCustomPrompt="1"/>
            <p:custDataLst>
              <p:tags r:id="rId16"/>
            </p:custDataLst>
          </p:nvPr>
        </p:nvSpPr>
        <p:spPr>
          <a:xfrm>
            <a:off x="8534400" y="4165600"/>
            <a:ext cx="2641600" cy="15240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8" name="矩形 17"/>
          <p:cNvSpPr/>
          <p:nvPr userDrawn="1">
            <p:custDataLst>
              <p:tags r:id="rId1"/>
            </p:custDataLst>
          </p:nvPr>
        </p:nvSpPr>
        <p:spPr>
          <a:xfrm>
            <a:off x="0" y="0"/>
            <a:ext cx="12192000" cy="6857999"/>
          </a:xfrm>
          <a:prstGeom prst="rect">
            <a:avLst/>
          </a:prstGeom>
          <a:gradFill flip="none" rotWithShape="1">
            <a:gsLst>
              <a:gs pos="0">
                <a:schemeClr val="bg1">
                  <a:alpha val="0"/>
                </a:schemeClr>
              </a:gs>
              <a:gs pos="76000">
                <a:schemeClr val="accent2">
                  <a:alpha val="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 name="椭圆 18"/>
          <p:cNvSpPr/>
          <p:nvPr userDrawn="1">
            <p:custDataLst>
              <p:tags r:id="rId2"/>
            </p:custDataLst>
          </p:nvPr>
        </p:nvSpPr>
        <p:spPr>
          <a:xfrm>
            <a:off x="10122177" y="390350"/>
            <a:ext cx="1224507" cy="1224507"/>
          </a:xfrm>
          <a:prstGeom prst="ellipse">
            <a:avLst/>
          </a:prstGeom>
          <a:gradFill>
            <a:gsLst>
              <a:gs pos="100000">
                <a:schemeClr val="accent2">
                  <a:alpha val="70000"/>
                </a:schemeClr>
              </a:gs>
              <a:gs pos="0">
                <a:schemeClr val="accent2">
                  <a:alpha val="0"/>
                </a:schemeClr>
              </a:gs>
            </a:gsLst>
            <a:lin ang="5400000" scaled="1"/>
          </a:gradFill>
          <a:ln>
            <a:noFill/>
          </a:ln>
          <a:effectLst>
            <a:softEdge rad="165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userDrawn="1">
            <p:custDataLst>
              <p:tags r:id="rId3"/>
            </p:custDataLst>
          </p:nvPr>
        </p:nvSpPr>
        <p:spPr>
          <a:xfrm>
            <a:off x="10315575" y="527100"/>
            <a:ext cx="1876425" cy="1444245"/>
          </a:xfrm>
          <a:custGeom>
            <a:avLst/>
            <a:gdLst>
              <a:gd name="connsiteX0" fmla="*/ 1762548 w 1762548"/>
              <a:gd name="connsiteY0" fmla="*/ 0 h 1540757"/>
              <a:gd name="connsiteX1" fmla="*/ 1762548 w 1762548"/>
              <a:gd name="connsiteY1" fmla="*/ 1540757 h 1540757"/>
              <a:gd name="connsiteX2" fmla="*/ 0 w 1762548"/>
              <a:gd name="connsiteY2" fmla="*/ 1540757 h 1540757"/>
              <a:gd name="connsiteX3" fmla="*/ 18169 w 1762548"/>
              <a:gd name="connsiteY3" fmla="*/ 1421710 h 1540757"/>
              <a:gd name="connsiteX4" fmla="*/ 1762548 w 1762548"/>
              <a:gd name="connsiteY4" fmla="*/ 0 h 1540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548" h="1540757">
                <a:moveTo>
                  <a:pt x="1762548" y="0"/>
                </a:moveTo>
                <a:lnTo>
                  <a:pt x="1762548" y="1540757"/>
                </a:lnTo>
                <a:lnTo>
                  <a:pt x="0" y="1540757"/>
                </a:lnTo>
                <a:lnTo>
                  <a:pt x="18169" y="1421710"/>
                </a:lnTo>
                <a:cubicBezTo>
                  <a:pt x="184199" y="610342"/>
                  <a:pt x="902097" y="0"/>
                  <a:pt x="1762548" y="0"/>
                </a:cubicBezTo>
                <a:close/>
              </a:path>
            </a:pathLst>
          </a:custGeom>
          <a:gradFill flip="none" rotWithShape="1">
            <a:gsLst>
              <a:gs pos="71000">
                <a:schemeClr val="bg1">
                  <a:alpha val="68000"/>
                </a:schemeClr>
              </a:gs>
              <a:gs pos="50000">
                <a:schemeClr val="bg1">
                  <a:alpha val="5000"/>
                </a:schemeClr>
              </a:gs>
            </a:gsLst>
            <a:lin ang="13500000" scaled="1"/>
            <a:tileRect/>
          </a:gradFill>
          <a:ln w="6350">
            <a:gradFill flip="none" rotWithShape="1">
              <a:gsLst>
                <a:gs pos="17000">
                  <a:schemeClr val="bg2"/>
                </a:gs>
                <a:gs pos="30000">
                  <a:schemeClr val="bg2">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1" name="矩形 30"/>
          <p:cNvSpPr/>
          <p:nvPr userDrawn="1">
            <p:custDataLst>
              <p:tags r:id="rId4"/>
            </p:custDataLst>
          </p:nvPr>
        </p:nvSpPr>
        <p:spPr>
          <a:xfrm>
            <a:off x="0" y="1893811"/>
            <a:ext cx="12192000" cy="4964189"/>
          </a:xfrm>
          <a:prstGeom prst="rect">
            <a:avLst/>
          </a:prstGeom>
          <a:gradFill>
            <a:gsLst>
              <a:gs pos="95000">
                <a:srgbClr val="FEFEFF">
                  <a:alpha val="100000"/>
                </a:srgbClr>
              </a:gs>
              <a:gs pos="0">
                <a:srgbClr val="E6EFFE">
                  <a:alpha val="100000"/>
                  <a:lumMod val="5000"/>
                  <a:lumOff val="95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custDataLst>
              <p:tags r:id="rId5"/>
            </p:custDataLst>
          </p:nvPr>
        </p:nvSpPr>
        <p:spPr>
          <a:xfrm>
            <a:off x="0" y="6585002"/>
            <a:ext cx="12192000" cy="272998"/>
          </a:xfrm>
          <a:prstGeom prst="rect">
            <a:avLst/>
          </a:prstGeom>
          <a:gradFill flip="none" rotWithShape="1">
            <a:gsLst>
              <a:gs pos="0">
                <a:schemeClr val="accent2">
                  <a:lumMod val="20000"/>
                  <a:lumOff val="80000"/>
                  <a:alpha val="0"/>
                </a:schemeClr>
              </a:gs>
              <a:gs pos="100000">
                <a:schemeClr val="accent2">
                  <a:lumMod val="20000"/>
                  <a:lumOff val="80000"/>
                </a:schemeClr>
              </a:gs>
            </a:gsLst>
            <a:lin ang="10800000" scaled="1"/>
            <a:tileRect/>
          </a:gra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p:cNvSpPr/>
          <p:nvPr userDrawn="1">
            <p:custDataLst>
              <p:tags r:id="rId6"/>
            </p:custDataLst>
          </p:nvPr>
        </p:nvSpPr>
        <p:spPr>
          <a:xfrm>
            <a:off x="2" y="2"/>
            <a:ext cx="891201" cy="780696"/>
          </a:xfrm>
          <a:custGeom>
            <a:avLst/>
            <a:gdLst>
              <a:gd name="connsiteX0" fmla="*/ 0 w 1809977"/>
              <a:gd name="connsiteY0" fmla="*/ 0 h 1585549"/>
              <a:gd name="connsiteX1" fmla="*/ 1809977 w 1809977"/>
              <a:gd name="connsiteY1" fmla="*/ 0 h 1585549"/>
              <a:gd name="connsiteX2" fmla="*/ 1801326 w 1809977"/>
              <a:gd name="connsiteY2" fmla="*/ 56684 h 1585549"/>
              <a:gd name="connsiteX3" fmla="*/ 116835 w 1809977"/>
              <a:gd name="connsiteY3" fmla="*/ 1579650 h 1585549"/>
              <a:gd name="connsiteX4" fmla="*/ 0 w 1809977"/>
              <a:gd name="connsiteY4" fmla="*/ 1585549 h 158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77" h="1585549">
                <a:moveTo>
                  <a:pt x="0" y="0"/>
                </a:moveTo>
                <a:lnTo>
                  <a:pt x="1809977" y="0"/>
                </a:lnTo>
                <a:lnTo>
                  <a:pt x="1801326" y="56684"/>
                </a:lnTo>
                <a:cubicBezTo>
                  <a:pt x="1635100" y="869008"/>
                  <a:pt x="955821" y="1494446"/>
                  <a:pt x="116835" y="1579650"/>
                </a:cubicBezTo>
                <a:lnTo>
                  <a:pt x="0" y="1585549"/>
                </a:lnTo>
                <a:close/>
              </a:path>
            </a:pathLst>
          </a:custGeom>
          <a:gradFill flip="none" rotWithShape="1">
            <a:gsLst>
              <a:gs pos="20000">
                <a:schemeClr val="accent2">
                  <a:alpha val="0"/>
                </a:schemeClr>
              </a:gs>
              <a:gs pos="100000">
                <a:schemeClr val="accent2">
                  <a:alpha val="30000"/>
                </a:schemeClr>
              </a:gs>
            </a:gsLst>
            <a:lin ang="2700000" scaled="1"/>
            <a:tileRect/>
          </a:gra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p:cNvSpPr/>
          <p:nvPr userDrawn="1">
            <p:custDataLst>
              <p:tags r:id="rId7"/>
            </p:custDataLst>
          </p:nvPr>
        </p:nvSpPr>
        <p:spPr>
          <a:xfrm>
            <a:off x="8346055" y="1014463"/>
            <a:ext cx="106363" cy="10636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custDataLst>
              <p:tags r:id="rId8"/>
            </p:custDataLst>
          </p:nvPr>
        </p:nvSpPr>
        <p:spPr>
          <a:xfrm>
            <a:off x="8708679" y="1014463"/>
            <a:ext cx="106363" cy="106363"/>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custDataLst>
              <p:tags r:id="rId9"/>
            </p:custDataLst>
          </p:nvPr>
        </p:nvSpPr>
        <p:spPr>
          <a:xfrm>
            <a:off x="8889990" y="1014463"/>
            <a:ext cx="106363" cy="106363"/>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custDataLst>
              <p:tags r:id="rId10"/>
            </p:custDataLst>
          </p:nvPr>
        </p:nvSpPr>
        <p:spPr>
          <a:xfrm>
            <a:off x="8527367" y="1014463"/>
            <a:ext cx="106363" cy="10636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日期占位符 3"/>
          <p:cNvSpPr>
            <a:spLocks noGrp="1"/>
          </p:cNvSpPr>
          <p:nvPr userDrawn="1">
            <p:ph type="dt" sz="half" idx="10"/>
            <p:custDataLst>
              <p:tags r:id="rId11"/>
            </p:custDataLst>
          </p:nvPr>
        </p:nvSpPr>
        <p:spPr/>
        <p:txBody>
          <a:bodyPr wrap="square">
            <a:normAutofit/>
          </a:bodyPr>
          <a:lstStyle/>
          <a:p>
            <a:fld id="{5592522B-0F24-4480-B9DD-A9474A6880D6}" type="datetimeFigureOut">
              <a:rPr lang="zh-CN" altLang="en-US" smtClean="0"/>
              <a:t>2026/1/10</a:t>
            </a:fld>
            <a:endParaRPr lang="zh-CN" altLang="en-US"/>
          </a:p>
        </p:txBody>
      </p:sp>
      <p:sp>
        <p:nvSpPr>
          <p:cNvPr id="8" name="页脚占位符 4"/>
          <p:cNvSpPr>
            <a:spLocks noGrp="1"/>
          </p:cNvSpPr>
          <p:nvPr userDrawn="1">
            <p:ph type="ftr" sz="quarter" idx="11"/>
            <p:custDataLst>
              <p:tags r:id="rId12"/>
            </p:custDataLst>
          </p:nvPr>
        </p:nvSpPr>
        <p:spPr/>
        <p:txBody>
          <a:bodyPr/>
          <a:lstStyle/>
          <a:p>
            <a:endParaRPr lang="zh-CN" altLang="en-US"/>
          </a:p>
        </p:txBody>
      </p:sp>
      <p:sp>
        <p:nvSpPr>
          <p:cNvPr id="9" name="灯片编号占位符 5"/>
          <p:cNvSpPr>
            <a:spLocks noGrp="1"/>
          </p:cNvSpPr>
          <p:nvPr userDrawn="1">
            <p:ph type="sldNum" sz="quarter" idx="12"/>
            <p:custDataLst>
              <p:tags r:id="rId13"/>
            </p:custDataLst>
          </p:nvPr>
        </p:nvSpPr>
        <p:spPr/>
        <p:txBody>
          <a:bodyPr wrap="square">
            <a:normAutofit/>
          </a:bodyPr>
          <a:lstStyle/>
          <a:p>
            <a:fld id="{BE5F26B5-172A-4DC2-B0B7-181CFC56B87C}" type="slidenum">
              <a:rPr lang="zh-CN" altLang="en-US" smtClean="0"/>
              <a:t>‹#›</a:t>
            </a:fld>
            <a:endParaRPr lang="zh-CN" altLang="en-US"/>
          </a:p>
        </p:txBody>
      </p:sp>
      <p:sp>
        <p:nvSpPr>
          <p:cNvPr id="2" name="标题 1"/>
          <p:cNvSpPr>
            <a:spLocks noGrp="1"/>
          </p:cNvSpPr>
          <p:nvPr userDrawn="1">
            <p:ph type="title" hasCustomPrompt="1"/>
            <p:custDataLst>
              <p:tags r:id="rId14"/>
            </p:custDataLst>
          </p:nvPr>
        </p:nvSpPr>
        <p:spPr>
          <a:xfrm>
            <a:off x="1066800" y="527100"/>
            <a:ext cx="1760105" cy="1081088"/>
          </a:xfrm>
        </p:spPr>
        <p:txBody>
          <a:bodyPr wrap="square" anchor="ctr" anchorCtr="0">
            <a:normAutofit/>
          </a:bodyPr>
          <a:lstStyle>
            <a:lvl1pPr>
              <a:defRPr sz="5400"/>
            </a:lvl1pPr>
          </a:lstStyle>
          <a:p>
            <a:r>
              <a:rPr lang="zh-CN" altLang="en-US" dirty="0"/>
              <a:t>标题</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2_18-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2" hasCustomPrompt="1"/>
            <p:custDataLst>
              <p:tags r:id="rId2"/>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图片占位符 8"/>
          <p:cNvSpPr>
            <a:spLocks noGrp="1"/>
          </p:cNvSpPr>
          <p:nvPr>
            <p:ph type="pic" idx="16393" hasCustomPrompt="1"/>
            <p:custDataLst>
              <p:tags r:id="rId3"/>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6" hasCustomPrompt="1"/>
            <p:custDataLst>
              <p:tags r:id="rId4"/>
            </p:custDataLst>
          </p:nvPr>
        </p:nvSpPr>
        <p:spPr>
          <a:xfrm>
            <a:off x="9144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2" name="文本占位符 11"/>
          <p:cNvSpPr>
            <a:spLocks noGrp="1"/>
          </p:cNvSpPr>
          <p:nvPr>
            <p:ph type="body" idx="16387" hasCustomPrompt="1"/>
            <p:custDataLst>
              <p:tags r:id="rId5"/>
            </p:custDataLst>
          </p:nvPr>
        </p:nvSpPr>
        <p:spPr>
          <a:xfrm>
            <a:off x="9144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3688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5" hasCustomPrompt="1"/>
            <p:custDataLst>
              <p:tags r:id="rId7"/>
            </p:custDataLst>
          </p:nvPr>
        </p:nvSpPr>
        <p:spPr>
          <a:xfrm>
            <a:off x="43688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8" hasCustomPrompt="1"/>
            <p:custDataLst>
              <p:tags r:id="rId8"/>
            </p:custDataLst>
          </p:nvPr>
        </p:nvSpPr>
        <p:spPr>
          <a:xfrm>
            <a:off x="46736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项标题</a:t>
            </a:r>
          </a:p>
        </p:txBody>
      </p:sp>
      <p:sp>
        <p:nvSpPr>
          <p:cNvPr id="16" name="文本占位符 15"/>
          <p:cNvSpPr>
            <a:spLocks noGrp="1"/>
          </p:cNvSpPr>
          <p:nvPr>
            <p:ph type="body" idx="16389" hasCustomPrompt="1"/>
            <p:custDataLst>
              <p:tags r:id="rId9"/>
            </p:custDataLst>
          </p:nvPr>
        </p:nvSpPr>
        <p:spPr>
          <a:xfrm>
            <a:off x="46736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7" name="装饰  6"/>
          <p:cNvSpPr>
            <a:spLocks noGrp="1"/>
          </p:cNvSpPr>
          <p:nvPr>
            <p:ph type="body" idx="16396" hasCustomPrompt="1"/>
            <p:custDataLst>
              <p:tags r:id="rId10"/>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图片占位符 17"/>
          <p:cNvSpPr>
            <a:spLocks noGrp="1"/>
          </p:cNvSpPr>
          <p:nvPr>
            <p:ph type="pic" idx="16397" hasCustomPrompt="1"/>
            <p:custDataLst>
              <p:tags r:id="rId11"/>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90" hasCustomPrompt="1"/>
            <p:custDataLst>
              <p:tags r:id="rId12"/>
            </p:custDataLst>
          </p:nvPr>
        </p:nvSpPr>
        <p:spPr>
          <a:xfrm>
            <a:off x="84328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0" name="文本占位符 19"/>
          <p:cNvSpPr>
            <a:spLocks noGrp="1"/>
          </p:cNvSpPr>
          <p:nvPr>
            <p:ph type="body" idx="16391" hasCustomPrompt="1"/>
            <p:custDataLst>
              <p:tags r:id="rId13"/>
            </p:custDataLst>
          </p:nvPr>
        </p:nvSpPr>
        <p:spPr>
          <a:xfrm>
            <a:off x="84328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57_17-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2" hasCustomPrompt="1"/>
            <p:custDataLst>
              <p:tags r:id="rId2"/>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图片占位符 8"/>
          <p:cNvSpPr>
            <a:spLocks noGrp="1"/>
          </p:cNvSpPr>
          <p:nvPr>
            <p:ph type="pic" idx="16393" hasCustomPrompt="1"/>
            <p:custDataLst>
              <p:tags r:id="rId3"/>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6" hasCustomPrompt="1"/>
            <p:custDataLst>
              <p:tags r:id="rId4"/>
            </p:custDataLst>
          </p:nvPr>
        </p:nvSpPr>
        <p:spPr>
          <a:xfrm>
            <a:off x="914400" y="38608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项标题</a:t>
            </a:r>
          </a:p>
        </p:txBody>
      </p:sp>
      <p:sp>
        <p:nvSpPr>
          <p:cNvPr id="12" name="文本占位符 11"/>
          <p:cNvSpPr>
            <a:spLocks noGrp="1"/>
          </p:cNvSpPr>
          <p:nvPr>
            <p:ph type="body" idx="16387" hasCustomPrompt="1"/>
            <p:custDataLst>
              <p:tags r:id="rId5"/>
            </p:custDataLst>
          </p:nvPr>
        </p:nvSpPr>
        <p:spPr>
          <a:xfrm>
            <a:off x="9144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3688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5" hasCustomPrompt="1"/>
            <p:custDataLst>
              <p:tags r:id="rId7"/>
            </p:custDataLst>
          </p:nvPr>
        </p:nvSpPr>
        <p:spPr>
          <a:xfrm>
            <a:off x="43688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8" hasCustomPrompt="1"/>
            <p:custDataLst>
              <p:tags r:id="rId8"/>
            </p:custDataLst>
          </p:nvPr>
        </p:nvSpPr>
        <p:spPr>
          <a:xfrm>
            <a:off x="4673600" y="38608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项标题</a:t>
            </a:r>
          </a:p>
        </p:txBody>
      </p:sp>
      <p:sp>
        <p:nvSpPr>
          <p:cNvPr id="16" name="文本占位符 15"/>
          <p:cNvSpPr>
            <a:spLocks noGrp="1"/>
          </p:cNvSpPr>
          <p:nvPr>
            <p:ph type="body" idx="16389" hasCustomPrompt="1"/>
            <p:custDataLst>
              <p:tags r:id="rId9"/>
            </p:custDataLst>
          </p:nvPr>
        </p:nvSpPr>
        <p:spPr>
          <a:xfrm>
            <a:off x="46736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7" name="装饰  6"/>
          <p:cNvSpPr>
            <a:spLocks noGrp="1"/>
          </p:cNvSpPr>
          <p:nvPr>
            <p:ph type="body" idx="16396" hasCustomPrompt="1"/>
            <p:custDataLst>
              <p:tags r:id="rId10"/>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图片占位符 17"/>
          <p:cNvSpPr>
            <a:spLocks noGrp="1"/>
          </p:cNvSpPr>
          <p:nvPr>
            <p:ph type="pic" idx="16397" hasCustomPrompt="1"/>
            <p:custDataLst>
              <p:tags r:id="rId11"/>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90" hasCustomPrompt="1"/>
            <p:custDataLst>
              <p:tags r:id="rId12"/>
            </p:custDataLst>
          </p:nvPr>
        </p:nvSpPr>
        <p:spPr>
          <a:xfrm>
            <a:off x="8432800" y="38608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项标题</a:t>
            </a:r>
          </a:p>
        </p:txBody>
      </p:sp>
      <p:sp>
        <p:nvSpPr>
          <p:cNvPr id="20" name="文本占位符 19"/>
          <p:cNvSpPr>
            <a:spLocks noGrp="1"/>
          </p:cNvSpPr>
          <p:nvPr>
            <p:ph type="body" idx="16391" hasCustomPrompt="1"/>
            <p:custDataLst>
              <p:tags r:id="rId13"/>
            </p:custDataLst>
          </p:nvPr>
        </p:nvSpPr>
        <p:spPr>
          <a:xfrm>
            <a:off x="8432800" y="44196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10004_15-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2" hasCustomPrompt="1"/>
            <p:custDataLst>
              <p:tags r:id="rId2"/>
            </p:custDataLst>
          </p:nvPr>
        </p:nvSpPr>
        <p:spPr>
          <a:xfrm>
            <a:off x="6096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9144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1" name="文本占位符 10"/>
          <p:cNvSpPr>
            <a:spLocks noGrp="1"/>
          </p:cNvSpPr>
          <p:nvPr>
            <p:ph type="body" idx="16387" hasCustomPrompt="1"/>
            <p:custDataLst>
              <p:tags r:id="rId4"/>
            </p:custDataLst>
          </p:nvPr>
        </p:nvSpPr>
        <p:spPr>
          <a:xfrm>
            <a:off x="9144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装饰  1"/>
          <p:cNvSpPr>
            <a:spLocks noGrp="1"/>
          </p:cNvSpPr>
          <p:nvPr>
            <p:ph type="body" idx="16393" hasCustomPrompt="1"/>
            <p:custDataLst>
              <p:tags r:id="rId5"/>
            </p:custDataLst>
          </p:nvPr>
        </p:nvSpPr>
        <p:spPr>
          <a:xfrm>
            <a:off x="43688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8" hasCustomPrompt="1"/>
            <p:custDataLst>
              <p:tags r:id="rId6"/>
            </p:custDataLst>
          </p:nvPr>
        </p:nvSpPr>
        <p:spPr>
          <a:xfrm>
            <a:off x="46736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4" name="文本占位符 13"/>
          <p:cNvSpPr>
            <a:spLocks noGrp="1"/>
          </p:cNvSpPr>
          <p:nvPr>
            <p:ph type="body" idx="16389" hasCustomPrompt="1"/>
            <p:custDataLst>
              <p:tags r:id="rId7"/>
            </p:custDataLst>
          </p:nvPr>
        </p:nvSpPr>
        <p:spPr>
          <a:xfrm>
            <a:off x="46736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装饰  4"/>
          <p:cNvSpPr>
            <a:spLocks noGrp="1"/>
          </p:cNvSpPr>
          <p:nvPr>
            <p:ph type="body" idx="16394" hasCustomPrompt="1"/>
            <p:custDataLst>
              <p:tags r:id="rId8"/>
            </p:custDataLst>
          </p:nvPr>
        </p:nvSpPr>
        <p:spPr>
          <a:xfrm>
            <a:off x="8128000" y="1930400"/>
            <a:ext cx="3454400" cy="3911600"/>
          </a:xfrm>
          <a:custGeom>
            <a:avLst/>
            <a:gdLst>
              <a:gd name="connisteX0" fmla="*/ 0 w 3454400"/>
              <a:gd name="connsiteY0" fmla="*/ 203200 h 3911600"/>
              <a:gd name="connisteX1" fmla="*/ 203200 w 3454400"/>
              <a:gd name="connsiteY1" fmla="*/ 0 h 3911600"/>
              <a:gd name="connisteX2" fmla="*/ 3251200 w 3454400"/>
              <a:gd name="connsiteY2" fmla="*/ 0 h 3911600"/>
              <a:gd name="connisteX3" fmla="*/ 3454400 w 3454400"/>
              <a:gd name="connsiteY3" fmla="*/ 203200 h 3911600"/>
              <a:gd name="connisteX4" fmla="*/ 3454400 w 3454400"/>
              <a:gd name="connsiteY4" fmla="*/ 3708400 h 3911600"/>
              <a:gd name="connisteX5" fmla="*/ 3251200 w 3454400"/>
              <a:gd name="connsiteY5" fmla="*/ 3911600 h 3911600"/>
              <a:gd name="connisteX6" fmla="*/ 203200 w 3454400"/>
              <a:gd name="connsiteY6" fmla="*/ 3911600 h 3911600"/>
              <a:gd name="connisteX7" fmla="*/ 0 w 3454400"/>
              <a:gd name="connsiteY7" fmla="*/ 3708400 h 3911600"/>
              <a:gd name="connisteX8" fmla="*/ 0 w 3454400"/>
              <a:gd name="connsiteY8" fmla="*/ 203200 h 3911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3911600">
                <a:moveTo>
                  <a:pt x="0" y="203200"/>
                </a:moveTo>
                <a:cubicBezTo>
                  <a:pt x="0" y="90976"/>
                  <a:pt x="90976" y="0"/>
                  <a:pt x="203200" y="0"/>
                </a:cubicBezTo>
                <a:lnTo>
                  <a:pt x="3251200" y="0"/>
                </a:lnTo>
                <a:cubicBezTo>
                  <a:pt x="3363424" y="0"/>
                  <a:pt x="3454400" y="90976"/>
                  <a:pt x="3454400" y="203200"/>
                </a:cubicBezTo>
                <a:lnTo>
                  <a:pt x="3454400" y="3708400"/>
                </a:lnTo>
                <a:cubicBezTo>
                  <a:pt x="3454400" y="3820624"/>
                  <a:pt x="3363424" y="3911600"/>
                  <a:pt x="3251200" y="3911600"/>
                </a:cubicBezTo>
                <a:lnTo>
                  <a:pt x="203200" y="3911600"/>
                </a:lnTo>
                <a:cubicBezTo>
                  <a:pt x="90976" y="3911600"/>
                  <a:pt x="0" y="3820624"/>
                  <a:pt x="0" y="3708400"/>
                </a:cubicBezTo>
                <a:lnTo>
                  <a:pt x="0" y="20320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0" hasCustomPrompt="1"/>
            <p:custDataLst>
              <p:tags r:id="rId9"/>
            </p:custDataLst>
          </p:nvPr>
        </p:nvSpPr>
        <p:spPr>
          <a:xfrm>
            <a:off x="8432800" y="26924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7" name="文本占位符 16"/>
          <p:cNvSpPr>
            <a:spLocks noGrp="1"/>
          </p:cNvSpPr>
          <p:nvPr>
            <p:ph type="body" idx="16391" hasCustomPrompt="1"/>
            <p:custDataLst>
              <p:tags r:id="rId10"/>
            </p:custDataLst>
          </p:nvPr>
        </p:nvSpPr>
        <p:spPr>
          <a:xfrm>
            <a:off x="8432800" y="32512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上图中标下内-装饰上-默认位置-并列-51_46_group1-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35306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609600" y="609600"/>
            <a:ext cx="10972800" cy="2387600"/>
          </a:xfrm>
          <a:custGeom>
            <a:avLst/>
            <a:gdLst>
              <a:gd name="connisteX0" fmla="*/ 0 w 10972800"/>
              <a:gd name="connsiteY0" fmla="*/ 203200 h 2387600"/>
              <a:gd name="connisteX1" fmla="*/ 203200 w 10972800"/>
              <a:gd name="connsiteY1" fmla="*/ 0 h 2387600"/>
              <a:gd name="connisteX2" fmla="*/ 10769600 w 10972800"/>
              <a:gd name="connsiteY2" fmla="*/ 0 h 2387600"/>
              <a:gd name="connisteX3" fmla="*/ 10972800 w 10972800"/>
              <a:gd name="connsiteY3" fmla="*/ 203200 h 2387600"/>
              <a:gd name="connisteX4" fmla="*/ 10972800 w 10972800"/>
              <a:gd name="connsiteY4" fmla="*/ 2184400 h 2387600"/>
              <a:gd name="connisteX5" fmla="*/ 10769600 w 10972800"/>
              <a:gd name="connsiteY5" fmla="*/ 2387600 h 2387600"/>
              <a:gd name="connisteX6" fmla="*/ 203200 w 10972800"/>
              <a:gd name="connsiteY6" fmla="*/ 2387600 h 2387600"/>
              <a:gd name="connisteX7" fmla="*/ 0 w 10972800"/>
              <a:gd name="connsiteY7" fmla="*/ 2184400 h 2387600"/>
              <a:gd name="connisteX8" fmla="*/ 0 w 10972800"/>
              <a:gd name="connsiteY8"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387600">
                <a:moveTo>
                  <a:pt x="0" y="203200"/>
                </a:moveTo>
                <a:cubicBezTo>
                  <a:pt x="0" y="90976"/>
                  <a:pt x="90976" y="0"/>
                  <a:pt x="203200" y="0"/>
                </a:cubicBezTo>
                <a:lnTo>
                  <a:pt x="10769600" y="0"/>
                </a:lnTo>
                <a:cubicBezTo>
                  <a:pt x="10881824" y="0"/>
                  <a:pt x="10972800" y="90976"/>
                  <a:pt x="10972800" y="203200"/>
                </a:cubicBezTo>
                <a:lnTo>
                  <a:pt x="10972800" y="2184400"/>
                </a:lnTo>
                <a:cubicBezTo>
                  <a:pt x="10972800" y="2296624"/>
                  <a:pt x="10881824" y="2387600"/>
                  <a:pt x="10769600" y="2387600"/>
                </a:cubicBezTo>
                <a:lnTo>
                  <a:pt x="203200" y="2387600"/>
                </a:lnTo>
                <a:cubicBezTo>
                  <a:pt x="90976" y="2387600"/>
                  <a:pt x="0" y="2296624"/>
                  <a:pt x="0" y="2184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3" hasCustomPrompt="1"/>
            <p:custDataLst>
              <p:tags r:id="rId3"/>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7620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7620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4704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46228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9" hasCustomPrompt="1"/>
            <p:custDataLst>
              <p:tags r:id="rId8"/>
            </p:custDataLst>
          </p:nvPr>
        </p:nvSpPr>
        <p:spPr>
          <a:xfrm>
            <a:off x="46228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83312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0" hasCustomPrompt="1"/>
            <p:custDataLst>
              <p:tags r:id="rId10"/>
            </p:custDataLst>
          </p:nvPr>
        </p:nvSpPr>
        <p:spPr>
          <a:xfrm>
            <a:off x="84836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84836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10013_11-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0" hasCustomPrompt="1"/>
            <p:custDataLst>
              <p:tags r:id="rId2"/>
            </p:custDataLst>
          </p:nvPr>
        </p:nvSpPr>
        <p:spPr>
          <a:xfrm>
            <a:off x="609600" y="1524000"/>
            <a:ext cx="10972800" cy="2184400"/>
          </a:xfrm>
          <a:custGeom>
            <a:avLst/>
            <a:gdLst>
              <a:gd name="connisteX0" fmla="*/ 0 w 10972800"/>
              <a:gd name="connsiteY0" fmla="*/ 203200 h 2184400"/>
              <a:gd name="connisteX1" fmla="*/ 203200 w 10972800"/>
              <a:gd name="connsiteY1" fmla="*/ 0 h 2184400"/>
              <a:gd name="connisteX2" fmla="*/ 10769600 w 10972800"/>
              <a:gd name="connsiteY2" fmla="*/ 0 h 2184400"/>
              <a:gd name="connisteX3" fmla="*/ 10972800 w 10972800"/>
              <a:gd name="connsiteY3" fmla="*/ 203200 h 2184400"/>
              <a:gd name="connisteX4" fmla="*/ 10972800 w 10972800"/>
              <a:gd name="connsiteY4" fmla="*/ 1981200 h 2184400"/>
              <a:gd name="connisteX5" fmla="*/ 10769600 w 10972800"/>
              <a:gd name="connsiteY5" fmla="*/ 2184400 h 2184400"/>
              <a:gd name="connisteX6" fmla="*/ 203200 w 10972800"/>
              <a:gd name="connsiteY6" fmla="*/ 2184400 h 2184400"/>
              <a:gd name="connisteX7" fmla="*/ 0 w 10972800"/>
              <a:gd name="connsiteY7" fmla="*/ 1981200 h 2184400"/>
              <a:gd name="connisteX8" fmla="*/ 0 w 10972800"/>
              <a:gd name="connsiteY8" fmla="*/ 203200 h 218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184400">
                <a:moveTo>
                  <a:pt x="0" y="203200"/>
                </a:moveTo>
                <a:cubicBezTo>
                  <a:pt x="0" y="90976"/>
                  <a:pt x="90976" y="0"/>
                  <a:pt x="203200" y="0"/>
                </a:cubicBezTo>
                <a:lnTo>
                  <a:pt x="10769600" y="0"/>
                </a:lnTo>
                <a:cubicBezTo>
                  <a:pt x="10881824" y="0"/>
                  <a:pt x="10972800" y="90976"/>
                  <a:pt x="10972800" y="203200"/>
                </a:cubicBezTo>
                <a:lnTo>
                  <a:pt x="10972800" y="1981200"/>
                </a:lnTo>
                <a:cubicBezTo>
                  <a:pt x="10972800" y="2093424"/>
                  <a:pt x="10881824" y="2184400"/>
                  <a:pt x="10769600" y="2184400"/>
                </a:cubicBezTo>
                <a:lnTo>
                  <a:pt x="203200" y="2184400"/>
                </a:lnTo>
                <a:cubicBezTo>
                  <a:pt x="90976" y="2184400"/>
                  <a:pt x="0" y="2093424"/>
                  <a:pt x="0" y="198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609600" y="41656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609600" y="4724400"/>
            <a:ext cx="5181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88" hasCustomPrompt="1"/>
            <p:custDataLst>
              <p:tags r:id="rId5"/>
            </p:custDataLst>
          </p:nvPr>
        </p:nvSpPr>
        <p:spPr>
          <a:xfrm>
            <a:off x="6400800" y="41656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9" hasCustomPrompt="1"/>
            <p:custDataLst>
              <p:tags r:id="rId6"/>
            </p:custDataLst>
          </p:nvPr>
        </p:nvSpPr>
        <p:spPr>
          <a:xfrm>
            <a:off x="6400800" y="4724400"/>
            <a:ext cx="5181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61_16-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0" hasCustomPrompt="1"/>
            <p:custDataLst>
              <p:tags r:id="rId2"/>
            </p:custDataLst>
          </p:nvPr>
        </p:nvSpPr>
        <p:spPr>
          <a:xfrm>
            <a:off x="6096000" y="1524000"/>
            <a:ext cx="5486400" cy="4724400"/>
          </a:xfrm>
          <a:custGeom>
            <a:avLst/>
            <a:gdLst>
              <a:gd name="connisteX0" fmla="*/ 0 w 5486400"/>
              <a:gd name="connsiteY0" fmla="*/ 0 h 4724400"/>
              <a:gd name="connisteX1" fmla="*/ 5283200 w 5486400"/>
              <a:gd name="connsiteY1" fmla="*/ 0 h 4724400"/>
              <a:gd name="connisteX2" fmla="*/ 5486400 w 5486400"/>
              <a:gd name="connsiteY2" fmla="*/ 203200 h 4724400"/>
              <a:gd name="connisteX3" fmla="*/ 5486400 w 5486400"/>
              <a:gd name="connsiteY3" fmla="*/ 4521200 h 4724400"/>
              <a:gd name="connisteX4" fmla="*/ 5283200 w 5486400"/>
              <a:gd name="connsiteY4" fmla="*/ 4724400 h 4724400"/>
              <a:gd name="connisteX5" fmla="*/ 0 w 5486400"/>
              <a:gd name="connsiteY5" fmla="*/ 4724400 h 4724400"/>
              <a:gd name="connisteX6" fmla="*/ 0 w 54864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486400" h="4724400">
                <a:moveTo>
                  <a:pt x="0" y="0"/>
                </a:moveTo>
                <a:lnTo>
                  <a:pt x="5283200" y="0"/>
                </a:lnTo>
                <a:cubicBezTo>
                  <a:pt x="5395424" y="0"/>
                  <a:pt x="5486400" y="90976"/>
                  <a:pt x="5486400" y="203200"/>
                </a:cubicBezTo>
                <a:lnTo>
                  <a:pt x="5486400" y="4521200"/>
                </a:lnTo>
                <a:cubicBezTo>
                  <a:pt x="5486400" y="4633424"/>
                  <a:pt x="5395424" y="4724400"/>
                  <a:pt x="52832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1" hasCustomPrompt="1"/>
            <p:custDataLst>
              <p:tags r:id="rId3"/>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486400 w 5486400"/>
              <a:gd name="connsiteY2" fmla="*/ 0 h 4724400"/>
              <a:gd name="connisteX3" fmla="*/ 5486400 w 5486400"/>
              <a:gd name="connsiteY3" fmla="*/ 4724400 h 4724400"/>
              <a:gd name="connisteX4" fmla="*/ 203200 w 5486400"/>
              <a:gd name="connsiteY4" fmla="*/ 4724400 h 4724400"/>
              <a:gd name="connisteX5" fmla="*/ 0 w 5486400"/>
              <a:gd name="connsiteY5" fmla="*/ 4521200 h 4724400"/>
              <a:gd name="connisteX6" fmla="*/ 0 w 5486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486400" h="4724400">
                <a:moveTo>
                  <a:pt x="0" y="203200"/>
                </a:moveTo>
                <a:cubicBezTo>
                  <a:pt x="0" y="90976"/>
                  <a:pt x="90976" y="0"/>
                  <a:pt x="203200" y="0"/>
                </a:cubicBezTo>
                <a:lnTo>
                  <a:pt x="5486400" y="0"/>
                </a:lnTo>
                <a:lnTo>
                  <a:pt x="54864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1066800" y="2108200"/>
            <a:ext cx="4572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1066800" y="2667000"/>
            <a:ext cx="45720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3" name="文本占位符 12"/>
          <p:cNvSpPr>
            <a:spLocks noGrp="1"/>
          </p:cNvSpPr>
          <p:nvPr>
            <p:ph type="body" idx="16388" hasCustomPrompt="1"/>
            <p:custDataLst>
              <p:tags r:id="rId6"/>
            </p:custDataLst>
          </p:nvPr>
        </p:nvSpPr>
        <p:spPr>
          <a:xfrm>
            <a:off x="1066800" y="4191000"/>
            <a:ext cx="4572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4" name="文本占位符 13"/>
          <p:cNvSpPr>
            <a:spLocks noGrp="1"/>
          </p:cNvSpPr>
          <p:nvPr>
            <p:ph type="body" idx="16389" hasCustomPrompt="1"/>
            <p:custDataLst>
              <p:tags r:id="rId7"/>
            </p:custDataLst>
          </p:nvPr>
        </p:nvSpPr>
        <p:spPr>
          <a:xfrm>
            <a:off x="1066800" y="4749800"/>
            <a:ext cx="45720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10007_9-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文本占位符 7"/>
          <p:cNvSpPr>
            <a:spLocks noGrp="1"/>
          </p:cNvSpPr>
          <p:nvPr>
            <p:ph type="body" idx="16386" hasCustomPrompt="1"/>
            <p:custDataLst>
              <p:tags r:id="rId2"/>
            </p:custDataLst>
          </p:nvPr>
        </p:nvSpPr>
        <p:spPr>
          <a:xfrm>
            <a:off x="609600" y="26924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9" name="文本占位符 8"/>
          <p:cNvSpPr>
            <a:spLocks noGrp="1"/>
          </p:cNvSpPr>
          <p:nvPr>
            <p:ph type="body" idx="16387" hasCustomPrompt="1"/>
            <p:custDataLst>
              <p:tags r:id="rId3"/>
            </p:custDataLst>
          </p:nvPr>
        </p:nvSpPr>
        <p:spPr>
          <a:xfrm>
            <a:off x="609600" y="3251200"/>
            <a:ext cx="51816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1" name="文本占位符 10"/>
          <p:cNvSpPr>
            <a:spLocks noGrp="1"/>
          </p:cNvSpPr>
          <p:nvPr>
            <p:ph type="body" idx="16388" hasCustomPrompt="1"/>
            <p:custDataLst>
              <p:tags r:id="rId4"/>
            </p:custDataLst>
          </p:nvPr>
        </p:nvSpPr>
        <p:spPr>
          <a:xfrm>
            <a:off x="6400800" y="26924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9" hasCustomPrompt="1"/>
            <p:custDataLst>
              <p:tags r:id="rId5"/>
            </p:custDataLst>
          </p:nvPr>
        </p:nvSpPr>
        <p:spPr>
          <a:xfrm>
            <a:off x="6400800" y="3251200"/>
            <a:ext cx="51816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3_16-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3" hasCustomPrompt="1"/>
            <p:custDataLst>
              <p:tags r:id="rId2"/>
            </p:custDataLst>
          </p:nvPr>
        </p:nvSpPr>
        <p:spPr>
          <a:xfrm>
            <a:off x="1473200" y="2108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图片占位符 8"/>
          <p:cNvSpPr>
            <a:spLocks noGrp="1"/>
          </p:cNvSpPr>
          <p:nvPr>
            <p:ph type="pic" idx="16392" hasCustomPrompt="1"/>
            <p:custDataLst>
              <p:tags r:id="rId3"/>
            </p:custDataLst>
          </p:nvPr>
        </p:nvSpPr>
        <p:spPr>
          <a:xfrm>
            <a:off x="1828800" y="2463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6" hasCustomPrompt="1"/>
            <p:custDataLst>
              <p:tags r:id="rId4"/>
            </p:custDataLst>
          </p:nvPr>
        </p:nvSpPr>
        <p:spPr>
          <a:xfrm>
            <a:off x="609600" y="38862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609600" y="44450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5" hasCustomPrompt="1"/>
            <p:custDataLst>
              <p:tags r:id="rId6"/>
            </p:custDataLst>
          </p:nvPr>
        </p:nvSpPr>
        <p:spPr>
          <a:xfrm>
            <a:off x="5334000" y="2108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4" hasCustomPrompt="1"/>
            <p:custDataLst>
              <p:tags r:id="rId7"/>
            </p:custDataLst>
          </p:nvPr>
        </p:nvSpPr>
        <p:spPr>
          <a:xfrm>
            <a:off x="5689600" y="2463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8" hasCustomPrompt="1"/>
            <p:custDataLst>
              <p:tags r:id="rId8"/>
            </p:custDataLst>
          </p:nvPr>
        </p:nvSpPr>
        <p:spPr>
          <a:xfrm>
            <a:off x="4470400" y="38862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89" hasCustomPrompt="1"/>
            <p:custDataLst>
              <p:tags r:id="rId9"/>
            </p:custDataLst>
          </p:nvPr>
        </p:nvSpPr>
        <p:spPr>
          <a:xfrm>
            <a:off x="4470400" y="44450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7" hasCustomPrompt="1"/>
            <p:custDataLst>
              <p:tags r:id="rId10"/>
            </p:custDataLst>
          </p:nvPr>
        </p:nvSpPr>
        <p:spPr>
          <a:xfrm>
            <a:off x="9194800" y="2108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图片占位符 17"/>
          <p:cNvSpPr>
            <a:spLocks noGrp="1"/>
          </p:cNvSpPr>
          <p:nvPr>
            <p:ph type="pic" idx="16396" hasCustomPrompt="1"/>
            <p:custDataLst>
              <p:tags r:id="rId11"/>
            </p:custDataLst>
          </p:nvPr>
        </p:nvSpPr>
        <p:spPr>
          <a:xfrm>
            <a:off x="9550400" y="2463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90" hasCustomPrompt="1"/>
            <p:custDataLst>
              <p:tags r:id="rId12"/>
            </p:custDataLst>
          </p:nvPr>
        </p:nvSpPr>
        <p:spPr>
          <a:xfrm>
            <a:off x="8331200" y="38862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0" name="文本占位符 19"/>
          <p:cNvSpPr>
            <a:spLocks noGrp="1"/>
          </p:cNvSpPr>
          <p:nvPr>
            <p:ph type="body" idx="16391" hasCustomPrompt="1"/>
            <p:custDataLst>
              <p:tags r:id="rId13"/>
            </p:custDataLst>
          </p:nvPr>
        </p:nvSpPr>
        <p:spPr>
          <a:xfrm>
            <a:off x="8331200" y="44450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页-42_53-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609600" y="15240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装饰  8"/>
          <p:cNvSpPr>
            <a:spLocks noGrp="1"/>
          </p:cNvSpPr>
          <p:nvPr>
            <p:ph type="body" idx="16393" hasCustomPrompt="1"/>
            <p:custDataLst>
              <p:tags r:id="rId3"/>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4"/>
            </p:custDataLst>
          </p:nvPr>
        </p:nvSpPr>
        <p:spPr>
          <a:xfrm>
            <a:off x="7620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7620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4" hasCustomPrompt="1"/>
            <p:custDataLst>
              <p:tags r:id="rId6"/>
            </p:custDataLst>
          </p:nvPr>
        </p:nvSpPr>
        <p:spPr>
          <a:xfrm>
            <a:off x="44704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46228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9" hasCustomPrompt="1"/>
            <p:custDataLst>
              <p:tags r:id="rId8"/>
            </p:custDataLst>
          </p:nvPr>
        </p:nvSpPr>
        <p:spPr>
          <a:xfrm>
            <a:off x="46228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83312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0" hasCustomPrompt="1"/>
            <p:custDataLst>
              <p:tags r:id="rId10"/>
            </p:custDataLst>
          </p:nvPr>
        </p:nvSpPr>
        <p:spPr>
          <a:xfrm>
            <a:off x="84836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84836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正文页-10012_15-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内容占位符 7"/>
          <p:cNvSpPr>
            <a:spLocks noGrp="1"/>
          </p:cNvSpPr>
          <p:nvPr>
            <p:ph idx="16392" hasCustomPrompt="1"/>
            <p:custDataLst>
              <p:tags r:id="rId2"/>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6553200" y="15240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6553200" y="20828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88" hasCustomPrompt="1"/>
            <p:custDataLst>
              <p:tags r:id="rId5"/>
            </p:custDataLst>
          </p:nvPr>
        </p:nvSpPr>
        <p:spPr>
          <a:xfrm>
            <a:off x="6553200" y="31496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9" hasCustomPrompt="1"/>
            <p:custDataLst>
              <p:tags r:id="rId6"/>
            </p:custDataLst>
          </p:nvPr>
        </p:nvSpPr>
        <p:spPr>
          <a:xfrm>
            <a:off x="6553200" y="37084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4" name="文本占位符 13"/>
          <p:cNvSpPr>
            <a:spLocks noGrp="1"/>
          </p:cNvSpPr>
          <p:nvPr>
            <p:ph type="body" idx="16390" hasCustomPrompt="1"/>
            <p:custDataLst>
              <p:tags r:id="rId7"/>
            </p:custDataLst>
          </p:nvPr>
        </p:nvSpPr>
        <p:spPr>
          <a:xfrm>
            <a:off x="6553200" y="47752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91" hasCustomPrompt="1"/>
            <p:custDataLst>
              <p:tags r:id="rId8"/>
            </p:custDataLst>
          </p:nvPr>
        </p:nvSpPr>
        <p:spPr>
          <a:xfrm>
            <a:off x="6553200" y="53340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0" tIns="0" rIns="0" bIns="0" rtlCol="0" anchor="ctr">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2"/>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3"/>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日期占位符 4"/>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t>2026/1/10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正文页-27_15-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装饰  7"/>
          <p:cNvSpPr>
            <a:spLocks noGrp="1"/>
          </p:cNvSpPr>
          <p:nvPr>
            <p:ph type="body" idx="16395" hasCustomPrompt="1"/>
            <p:custDataLst>
              <p:tags r:id="rId2"/>
            </p:custDataLst>
          </p:nvPr>
        </p:nvSpPr>
        <p:spPr>
          <a:xfrm>
            <a:off x="609600" y="24130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8" hasCustomPrompt="1"/>
            <p:custDataLst>
              <p:tags r:id="rId3"/>
            </p:custDataLst>
          </p:nvPr>
        </p:nvSpPr>
        <p:spPr>
          <a:xfrm>
            <a:off x="857250" y="2717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01</a:t>
            </a:r>
          </a:p>
        </p:txBody>
      </p:sp>
      <p:sp>
        <p:nvSpPr>
          <p:cNvPr id="11" name="文本占位符 10"/>
          <p:cNvSpPr>
            <a:spLocks noGrp="1"/>
          </p:cNvSpPr>
          <p:nvPr>
            <p:ph type="body" idx="16386" hasCustomPrompt="1"/>
            <p:custDataLst>
              <p:tags r:id="rId4"/>
            </p:custDataLst>
          </p:nvPr>
        </p:nvSpPr>
        <p:spPr>
          <a:xfrm>
            <a:off x="609600" y="39370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2" name="文本占位符 11"/>
          <p:cNvSpPr>
            <a:spLocks noGrp="1"/>
          </p:cNvSpPr>
          <p:nvPr>
            <p:ph type="body" idx="16387" hasCustomPrompt="1"/>
            <p:custDataLst>
              <p:tags r:id="rId5"/>
            </p:custDataLst>
          </p:nvPr>
        </p:nvSpPr>
        <p:spPr>
          <a:xfrm>
            <a:off x="609600" y="44450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装饰  2"/>
          <p:cNvSpPr>
            <a:spLocks noGrp="1"/>
          </p:cNvSpPr>
          <p:nvPr>
            <p:ph type="body" idx="16396" hasCustomPrompt="1"/>
            <p:custDataLst>
              <p:tags r:id="rId6"/>
            </p:custDataLst>
          </p:nvPr>
        </p:nvSpPr>
        <p:spPr>
          <a:xfrm>
            <a:off x="4470400" y="24130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91" hasCustomPrompt="1"/>
            <p:custDataLst>
              <p:tags r:id="rId7"/>
            </p:custDataLst>
          </p:nvPr>
        </p:nvSpPr>
        <p:spPr>
          <a:xfrm>
            <a:off x="4718050" y="2717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02</a:t>
            </a:r>
          </a:p>
        </p:txBody>
      </p:sp>
      <p:sp>
        <p:nvSpPr>
          <p:cNvPr id="15" name="文本占位符 14"/>
          <p:cNvSpPr>
            <a:spLocks noGrp="1"/>
          </p:cNvSpPr>
          <p:nvPr>
            <p:ph type="body" idx="16389" hasCustomPrompt="1"/>
            <p:custDataLst>
              <p:tags r:id="rId8"/>
            </p:custDataLst>
          </p:nvPr>
        </p:nvSpPr>
        <p:spPr>
          <a:xfrm>
            <a:off x="4470400" y="39370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90" hasCustomPrompt="1"/>
            <p:custDataLst>
              <p:tags r:id="rId9"/>
            </p:custDataLst>
          </p:nvPr>
        </p:nvSpPr>
        <p:spPr>
          <a:xfrm>
            <a:off x="4470400" y="44450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7" hasCustomPrompt="1"/>
            <p:custDataLst>
              <p:tags r:id="rId10"/>
            </p:custDataLst>
          </p:nvPr>
        </p:nvSpPr>
        <p:spPr>
          <a:xfrm>
            <a:off x="8331200" y="24130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文本占位符 17"/>
          <p:cNvSpPr>
            <a:spLocks noGrp="1"/>
          </p:cNvSpPr>
          <p:nvPr>
            <p:ph type="body" idx="16394" hasCustomPrompt="1"/>
            <p:custDataLst>
              <p:tags r:id="rId11"/>
            </p:custDataLst>
          </p:nvPr>
        </p:nvSpPr>
        <p:spPr>
          <a:xfrm>
            <a:off x="8578850" y="2717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03</a:t>
            </a:r>
          </a:p>
        </p:txBody>
      </p:sp>
      <p:sp>
        <p:nvSpPr>
          <p:cNvPr id="19" name="文本占位符 18"/>
          <p:cNvSpPr>
            <a:spLocks noGrp="1"/>
          </p:cNvSpPr>
          <p:nvPr>
            <p:ph type="body" idx="16392" hasCustomPrompt="1"/>
            <p:custDataLst>
              <p:tags r:id="rId12"/>
            </p:custDataLst>
          </p:nvPr>
        </p:nvSpPr>
        <p:spPr>
          <a:xfrm>
            <a:off x="8331200" y="39370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0" name="文本占位符 19"/>
          <p:cNvSpPr>
            <a:spLocks noGrp="1"/>
          </p:cNvSpPr>
          <p:nvPr>
            <p:ph type="body" idx="16393" hasCustomPrompt="1"/>
            <p:custDataLst>
              <p:tags r:id="rId13"/>
            </p:custDataLst>
          </p:nvPr>
        </p:nvSpPr>
        <p:spPr>
          <a:xfrm>
            <a:off x="8331200" y="4445000"/>
            <a:ext cx="3251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正文页-34_16-2">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latin typeface="+mj-lt"/>
              </a:defRPr>
            </a:lvl1pPr>
          </a:lstStyle>
          <a:p>
            <a:r>
              <a:rPr lang="zh-CN" altLang="en-US"/>
              <a:t>单击此处添加标题</a:t>
            </a:r>
          </a:p>
        </p:txBody>
      </p:sp>
      <p:sp>
        <p:nvSpPr>
          <p:cNvPr id="8" name="图片占位符 7"/>
          <p:cNvSpPr>
            <a:spLocks noGrp="1"/>
          </p:cNvSpPr>
          <p:nvPr>
            <p:ph type="pic" idx="16392" hasCustomPrompt="1"/>
            <p:custDataLst>
              <p:tags r:id="rId2"/>
            </p:custDataLst>
          </p:nvPr>
        </p:nvSpPr>
        <p:spPr>
          <a:xfrm>
            <a:off x="1168400" y="17526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9" name="文本占位符 8"/>
          <p:cNvSpPr>
            <a:spLocks noGrp="1"/>
          </p:cNvSpPr>
          <p:nvPr>
            <p:ph type="body" idx="16386" hasCustomPrompt="1"/>
            <p:custDataLst>
              <p:tags r:id="rId3"/>
            </p:custDataLst>
          </p:nvPr>
        </p:nvSpPr>
        <p:spPr>
          <a:xfrm>
            <a:off x="609600" y="42418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609600" y="48006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图片占位符 11"/>
          <p:cNvSpPr>
            <a:spLocks noGrp="1"/>
          </p:cNvSpPr>
          <p:nvPr>
            <p:ph type="pic" idx="16393" hasCustomPrompt="1"/>
            <p:custDataLst>
              <p:tags r:id="rId5"/>
            </p:custDataLst>
          </p:nvPr>
        </p:nvSpPr>
        <p:spPr>
          <a:xfrm>
            <a:off x="5029200" y="17526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3" name="文本占位符 12"/>
          <p:cNvSpPr>
            <a:spLocks noGrp="1"/>
          </p:cNvSpPr>
          <p:nvPr>
            <p:ph type="body" idx="16388" hasCustomPrompt="1"/>
            <p:custDataLst>
              <p:tags r:id="rId6"/>
            </p:custDataLst>
          </p:nvPr>
        </p:nvSpPr>
        <p:spPr>
          <a:xfrm>
            <a:off x="4470400" y="42418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89" hasCustomPrompt="1"/>
            <p:custDataLst>
              <p:tags r:id="rId7"/>
            </p:custDataLst>
          </p:nvPr>
        </p:nvSpPr>
        <p:spPr>
          <a:xfrm>
            <a:off x="4470400" y="48006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图片占位符 14"/>
          <p:cNvSpPr>
            <a:spLocks noGrp="1"/>
          </p:cNvSpPr>
          <p:nvPr>
            <p:ph type="pic" idx="16394" hasCustomPrompt="1"/>
            <p:custDataLst>
              <p:tags r:id="rId8"/>
            </p:custDataLst>
          </p:nvPr>
        </p:nvSpPr>
        <p:spPr>
          <a:xfrm>
            <a:off x="8890000" y="1752600"/>
            <a:ext cx="2133600" cy="2133600"/>
          </a:xfrm>
          <a:custGeom>
            <a:avLst/>
            <a:gdLst>
              <a:gd name="connisteX0" fmla="*/ 0 w 2133600"/>
              <a:gd name="connsiteY0" fmla="*/ 1066800 h 2133600"/>
              <a:gd name="connisteX1" fmla="*/ 1066800 w 2133600"/>
              <a:gd name="connsiteY1" fmla="*/ 0 h 2133600"/>
              <a:gd name="connisteX2" fmla="*/ 1066800 w 2133600"/>
              <a:gd name="connsiteY2" fmla="*/ 0 h 2133600"/>
              <a:gd name="connisteX3" fmla="*/ 2133600 w 2133600"/>
              <a:gd name="connsiteY3" fmla="*/ 1066800 h 2133600"/>
              <a:gd name="connisteX4" fmla="*/ 2133600 w 2133600"/>
              <a:gd name="connsiteY4" fmla="*/ 1066800 h 2133600"/>
              <a:gd name="connisteX5" fmla="*/ 1066800 w 2133600"/>
              <a:gd name="connsiteY5" fmla="*/ 2133600 h 2133600"/>
              <a:gd name="connisteX6" fmla="*/ 1066800 w 2133600"/>
              <a:gd name="connsiteY6" fmla="*/ 2133600 h 2133600"/>
              <a:gd name="connisteX7" fmla="*/ 0 w 2133600"/>
              <a:gd name="connsiteY7" fmla="*/ 1066800 h 2133600"/>
              <a:gd name="connisteX8" fmla="*/ 0 w 2133600"/>
              <a:gd name="connsiteY8" fmla="*/ 10668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133600" h="2133600">
                <a:moveTo>
                  <a:pt x="0" y="1066800"/>
                </a:moveTo>
                <a:cubicBezTo>
                  <a:pt x="0" y="477623"/>
                  <a:pt x="477623" y="0"/>
                  <a:pt x="1066800" y="0"/>
                </a:cubicBezTo>
                <a:lnTo>
                  <a:pt x="1066800" y="0"/>
                </a:lnTo>
                <a:cubicBezTo>
                  <a:pt x="1655977" y="0"/>
                  <a:pt x="2133600" y="477623"/>
                  <a:pt x="2133600" y="1066800"/>
                </a:cubicBezTo>
                <a:lnTo>
                  <a:pt x="2133600" y="1066800"/>
                </a:lnTo>
                <a:cubicBezTo>
                  <a:pt x="2133600" y="1655977"/>
                  <a:pt x="1655977" y="2133600"/>
                  <a:pt x="1066800" y="2133600"/>
                </a:cubicBezTo>
                <a:lnTo>
                  <a:pt x="1066800" y="2133600"/>
                </a:lnTo>
                <a:cubicBezTo>
                  <a:pt x="477623" y="2133600"/>
                  <a:pt x="0" y="1655977"/>
                  <a:pt x="0" y="1066800"/>
                </a:cubicBezTo>
                <a:lnTo>
                  <a:pt x="0" y="10668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6" name="文本占位符 15"/>
          <p:cNvSpPr>
            <a:spLocks noGrp="1"/>
          </p:cNvSpPr>
          <p:nvPr>
            <p:ph type="body" idx="16390" hasCustomPrompt="1"/>
            <p:custDataLst>
              <p:tags r:id="rId9"/>
            </p:custDataLst>
          </p:nvPr>
        </p:nvSpPr>
        <p:spPr>
          <a:xfrm>
            <a:off x="8331200" y="42418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7" name="文本占位符 16"/>
          <p:cNvSpPr>
            <a:spLocks noGrp="1"/>
          </p:cNvSpPr>
          <p:nvPr>
            <p:ph type="body" idx="16391" hasCustomPrompt="1"/>
            <p:custDataLst>
              <p:tags r:id="rId10"/>
            </p:custDataLst>
          </p:nvPr>
        </p:nvSpPr>
        <p:spPr>
          <a:xfrm>
            <a:off x="8331200" y="4800600"/>
            <a:ext cx="325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正文页-10012_13">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2" name="内容占位符 1"/>
          <p:cNvSpPr>
            <a:spLocks noGrp="1"/>
          </p:cNvSpPr>
          <p:nvPr>
            <p:ph idx="16392" hasCustomPrompt="1"/>
            <p:custDataLst>
              <p:tags r:id="rId2"/>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 name="文本占位符 2"/>
          <p:cNvSpPr>
            <a:spLocks noGrp="1"/>
          </p:cNvSpPr>
          <p:nvPr>
            <p:ph type="body" idx="16386" hasCustomPrompt="1"/>
            <p:custDataLst>
              <p:tags r:id="rId3"/>
            </p:custDataLst>
          </p:nvPr>
        </p:nvSpPr>
        <p:spPr>
          <a:xfrm>
            <a:off x="6553200" y="19812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4" name="文本占位符 3"/>
          <p:cNvSpPr>
            <a:spLocks noGrp="1"/>
          </p:cNvSpPr>
          <p:nvPr>
            <p:ph type="body" idx="16387" hasCustomPrompt="1"/>
            <p:custDataLst>
              <p:tags r:id="rId4"/>
            </p:custDataLst>
          </p:nvPr>
        </p:nvSpPr>
        <p:spPr>
          <a:xfrm>
            <a:off x="6553200" y="2540000"/>
            <a:ext cx="50292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0" name="文本占位符 9"/>
          <p:cNvSpPr>
            <a:spLocks noGrp="1"/>
          </p:cNvSpPr>
          <p:nvPr>
            <p:ph type="body" idx="16388" hasCustomPrompt="1"/>
            <p:custDataLst>
              <p:tags r:id="rId5"/>
            </p:custDataLst>
          </p:nvPr>
        </p:nvSpPr>
        <p:spPr>
          <a:xfrm>
            <a:off x="6553200" y="34544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5" name="文本占位符 4"/>
          <p:cNvSpPr>
            <a:spLocks noGrp="1"/>
          </p:cNvSpPr>
          <p:nvPr>
            <p:ph type="body" idx="16389" hasCustomPrompt="1"/>
            <p:custDataLst>
              <p:tags r:id="rId6"/>
            </p:custDataLst>
          </p:nvPr>
        </p:nvSpPr>
        <p:spPr>
          <a:xfrm>
            <a:off x="6553200" y="4013200"/>
            <a:ext cx="50292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1" name="文本占位符 20"/>
          <p:cNvSpPr>
            <a:spLocks noGrp="1"/>
          </p:cNvSpPr>
          <p:nvPr>
            <p:ph type="body" idx="16390" hasCustomPrompt="1"/>
            <p:custDataLst>
              <p:tags r:id="rId7"/>
            </p:custDataLst>
          </p:nvPr>
        </p:nvSpPr>
        <p:spPr>
          <a:xfrm>
            <a:off x="6553200" y="49276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2" name="文本占位符 21"/>
          <p:cNvSpPr>
            <a:spLocks noGrp="1"/>
          </p:cNvSpPr>
          <p:nvPr>
            <p:ph type="body" idx="16391" hasCustomPrompt="1"/>
            <p:custDataLst>
              <p:tags r:id="rId8"/>
            </p:custDataLst>
          </p:nvPr>
        </p:nvSpPr>
        <p:spPr>
          <a:xfrm>
            <a:off x="6553200" y="5486400"/>
            <a:ext cx="50292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页-10012_11">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8" name="内容占位符 7"/>
          <p:cNvSpPr>
            <a:spLocks noGrp="1"/>
          </p:cNvSpPr>
          <p:nvPr>
            <p:ph idx="16390" hasCustomPrompt="1"/>
            <p:custDataLst>
              <p:tags r:id="rId2"/>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9" name="文本占位符 8"/>
          <p:cNvSpPr>
            <a:spLocks noGrp="1"/>
          </p:cNvSpPr>
          <p:nvPr>
            <p:ph type="body" idx="16386" hasCustomPrompt="1"/>
            <p:custDataLst>
              <p:tags r:id="rId3"/>
            </p:custDataLst>
          </p:nvPr>
        </p:nvSpPr>
        <p:spPr>
          <a:xfrm>
            <a:off x="6553200" y="15748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6553200" y="2133600"/>
            <a:ext cx="5029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88" hasCustomPrompt="1"/>
            <p:custDataLst>
              <p:tags r:id="rId5"/>
            </p:custDataLst>
          </p:nvPr>
        </p:nvSpPr>
        <p:spPr>
          <a:xfrm>
            <a:off x="6553200" y="41148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9" hasCustomPrompt="1"/>
            <p:custDataLst>
              <p:tags r:id="rId6"/>
            </p:custDataLst>
          </p:nvPr>
        </p:nvSpPr>
        <p:spPr>
          <a:xfrm>
            <a:off x="6553200" y="4673600"/>
            <a:ext cx="5029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19_group1">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2" name="装饰  6"/>
          <p:cNvSpPr>
            <a:spLocks noGrp="1"/>
          </p:cNvSpPr>
          <p:nvPr>
            <p:ph type="body" idx="16392" hasCustomPrompt="1"/>
            <p:custDataLst>
              <p:tags r:id="rId2"/>
            </p:custDataLst>
          </p:nvPr>
        </p:nvSpPr>
        <p:spPr>
          <a:xfrm>
            <a:off x="3149600" y="1524000"/>
            <a:ext cx="8432800" cy="1473200"/>
          </a:xfrm>
          <a:custGeom>
            <a:avLst/>
            <a:gdLst>
              <a:gd name="connisteX0" fmla="*/ 0 w 8432800"/>
              <a:gd name="connsiteY0" fmla="*/ 0 h 1473200"/>
              <a:gd name="connisteX1" fmla="*/ 8229600 w 8432800"/>
              <a:gd name="connsiteY1" fmla="*/ 0 h 1473200"/>
              <a:gd name="connisteX2" fmla="*/ 8432800 w 8432800"/>
              <a:gd name="connsiteY2" fmla="*/ 203200 h 1473200"/>
              <a:gd name="connisteX3" fmla="*/ 8432800 w 8432800"/>
              <a:gd name="connsiteY3" fmla="*/ 1270000 h 1473200"/>
              <a:gd name="connisteX4" fmla="*/ 8229600 w 8432800"/>
              <a:gd name="connsiteY4" fmla="*/ 1473200 h 1473200"/>
              <a:gd name="connisteX5" fmla="*/ 0 w 8432800"/>
              <a:gd name="connsiteY5" fmla="*/ 1473200 h 1473200"/>
              <a:gd name="connisteX6" fmla="*/ 0 w 84328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432800" h="1473200">
                <a:moveTo>
                  <a:pt x="0" y="0"/>
                </a:moveTo>
                <a:lnTo>
                  <a:pt x="8229600" y="0"/>
                </a:lnTo>
                <a:cubicBezTo>
                  <a:pt x="8341824" y="0"/>
                  <a:pt x="8432800" y="90976"/>
                  <a:pt x="8432800" y="203200"/>
                </a:cubicBezTo>
                <a:lnTo>
                  <a:pt x="8432800" y="1270000"/>
                </a:lnTo>
                <a:cubicBezTo>
                  <a:pt x="8432800" y="1382224"/>
                  <a:pt x="8341824" y="1473200"/>
                  <a:pt x="8229600" y="1473200"/>
                </a:cubicBezTo>
                <a:lnTo>
                  <a:pt x="0" y="14732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 name="图片占位符 2"/>
          <p:cNvSpPr>
            <a:spLocks noGrp="1"/>
          </p:cNvSpPr>
          <p:nvPr>
            <p:ph type="pic" idx="16393" hasCustomPrompt="1"/>
            <p:custDataLst>
              <p:tags r:id="rId3"/>
            </p:custDataLst>
          </p:nvPr>
        </p:nvSpPr>
        <p:spPr>
          <a:xfrm>
            <a:off x="609600" y="15240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4" name="文本占位符 3"/>
          <p:cNvSpPr>
            <a:spLocks noGrp="1"/>
          </p:cNvSpPr>
          <p:nvPr>
            <p:ph type="body" idx="16386" hasCustomPrompt="1"/>
            <p:custDataLst>
              <p:tags r:id="rId4"/>
            </p:custDataLst>
          </p:nvPr>
        </p:nvSpPr>
        <p:spPr>
          <a:xfrm>
            <a:off x="3454400" y="18288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0" name="文本占位符 9"/>
          <p:cNvSpPr>
            <a:spLocks noGrp="1"/>
          </p:cNvSpPr>
          <p:nvPr>
            <p:ph type="body" idx="16387" hasCustomPrompt="1"/>
            <p:custDataLst>
              <p:tags r:id="rId5"/>
            </p:custDataLst>
          </p:nvPr>
        </p:nvSpPr>
        <p:spPr>
          <a:xfrm>
            <a:off x="3454400" y="23876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5" name="装饰  0"/>
          <p:cNvSpPr>
            <a:spLocks noGrp="1"/>
          </p:cNvSpPr>
          <p:nvPr>
            <p:ph type="body" idx="16394" hasCustomPrompt="1"/>
            <p:custDataLst>
              <p:tags r:id="rId6"/>
            </p:custDataLst>
          </p:nvPr>
        </p:nvSpPr>
        <p:spPr>
          <a:xfrm>
            <a:off x="3149600" y="3149600"/>
            <a:ext cx="8432800" cy="1473200"/>
          </a:xfrm>
          <a:custGeom>
            <a:avLst/>
            <a:gdLst>
              <a:gd name="connisteX0" fmla="*/ 0 w 8432800"/>
              <a:gd name="connsiteY0" fmla="*/ 0 h 1473200"/>
              <a:gd name="connisteX1" fmla="*/ 8229600 w 8432800"/>
              <a:gd name="connsiteY1" fmla="*/ 0 h 1473200"/>
              <a:gd name="connisteX2" fmla="*/ 8432800 w 8432800"/>
              <a:gd name="connsiteY2" fmla="*/ 203200 h 1473200"/>
              <a:gd name="connisteX3" fmla="*/ 8432800 w 8432800"/>
              <a:gd name="connsiteY3" fmla="*/ 1270000 h 1473200"/>
              <a:gd name="connisteX4" fmla="*/ 8229600 w 8432800"/>
              <a:gd name="connsiteY4" fmla="*/ 1473200 h 1473200"/>
              <a:gd name="connisteX5" fmla="*/ 0 w 8432800"/>
              <a:gd name="connsiteY5" fmla="*/ 1473200 h 1473200"/>
              <a:gd name="connisteX6" fmla="*/ 0 w 84328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432800" h="1473200">
                <a:moveTo>
                  <a:pt x="0" y="0"/>
                </a:moveTo>
                <a:lnTo>
                  <a:pt x="8229600" y="0"/>
                </a:lnTo>
                <a:cubicBezTo>
                  <a:pt x="8341824" y="0"/>
                  <a:pt x="8432800" y="90976"/>
                  <a:pt x="8432800" y="203200"/>
                </a:cubicBezTo>
                <a:lnTo>
                  <a:pt x="8432800" y="1270000"/>
                </a:lnTo>
                <a:cubicBezTo>
                  <a:pt x="8432800" y="1382224"/>
                  <a:pt x="8341824" y="1473200"/>
                  <a:pt x="8229600" y="1473200"/>
                </a:cubicBezTo>
                <a:lnTo>
                  <a:pt x="0" y="1473200"/>
                </a:lnTo>
                <a:lnTo>
                  <a:pt x="0" y="0"/>
                </a:lnTo>
                <a:close/>
              </a:path>
            </a:pathLst>
          </a:custGeom>
          <a:gradFill>
            <a:gsLst>
              <a:gs pos="0">
                <a:schemeClr val="accent1">
                  <a:lumMod val="0"/>
                  <a:lumOff val="100000"/>
                </a:schemeClr>
              </a:gs>
              <a:gs pos="100000">
                <a:schemeClr val="accent1">
                  <a:lumMod val="0"/>
                  <a:lumOff val="10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5" hasCustomPrompt="1"/>
            <p:custDataLst>
              <p:tags r:id="rId7"/>
            </p:custDataLst>
          </p:nvPr>
        </p:nvSpPr>
        <p:spPr>
          <a:xfrm>
            <a:off x="609600" y="31496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88" hasCustomPrompt="1"/>
            <p:custDataLst>
              <p:tags r:id="rId8"/>
            </p:custDataLst>
          </p:nvPr>
        </p:nvSpPr>
        <p:spPr>
          <a:xfrm>
            <a:off x="3454400" y="34544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89" hasCustomPrompt="1"/>
            <p:custDataLst>
              <p:tags r:id="rId9"/>
            </p:custDataLst>
          </p:nvPr>
        </p:nvSpPr>
        <p:spPr>
          <a:xfrm>
            <a:off x="3454400" y="40132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4" name="装饰  4"/>
          <p:cNvSpPr>
            <a:spLocks noGrp="1"/>
          </p:cNvSpPr>
          <p:nvPr>
            <p:ph type="body" idx="16396" hasCustomPrompt="1"/>
            <p:custDataLst>
              <p:tags r:id="rId10"/>
            </p:custDataLst>
          </p:nvPr>
        </p:nvSpPr>
        <p:spPr>
          <a:xfrm>
            <a:off x="3149600" y="4775200"/>
            <a:ext cx="8432800" cy="1473200"/>
          </a:xfrm>
          <a:custGeom>
            <a:avLst/>
            <a:gdLst>
              <a:gd name="connisteX0" fmla="*/ 0 w 8432800"/>
              <a:gd name="connsiteY0" fmla="*/ 0 h 1473200"/>
              <a:gd name="connisteX1" fmla="*/ 8229600 w 8432800"/>
              <a:gd name="connsiteY1" fmla="*/ 0 h 1473200"/>
              <a:gd name="connisteX2" fmla="*/ 8432800 w 8432800"/>
              <a:gd name="connsiteY2" fmla="*/ 203200 h 1473200"/>
              <a:gd name="connisteX3" fmla="*/ 8432800 w 8432800"/>
              <a:gd name="connsiteY3" fmla="*/ 1270000 h 1473200"/>
              <a:gd name="connisteX4" fmla="*/ 8229600 w 8432800"/>
              <a:gd name="connsiteY4" fmla="*/ 1473200 h 1473200"/>
              <a:gd name="connisteX5" fmla="*/ 0 w 8432800"/>
              <a:gd name="connsiteY5" fmla="*/ 1473200 h 1473200"/>
              <a:gd name="connisteX6" fmla="*/ 0 w 84328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432800" h="1473200">
                <a:moveTo>
                  <a:pt x="0" y="0"/>
                </a:moveTo>
                <a:lnTo>
                  <a:pt x="8229600" y="0"/>
                </a:lnTo>
                <a:cubicBezTo>
                  <a:pt x="8341824" y="0"/>
                  <a:pt x="8432800" y="90976"/>
                  <a:pt x="8432800" y="203200"/>
                </a:cubicBezTo>
                <a:lnTo>
                  <a:pt x="8432800" y="1270000"/>
                </a:lnTo>
                <a:cubicBezTo>
                  <a:pt x="8432800" y="1382224"/>
                  <a:pt x="8341824" y="1473200"/>
                  <a:pt x="8229600" y="1473200"/>
                </a:cubicBezTo>
                <a:lnTo>
                  <a:pt x="0" y="14732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5" name="图片占位符 24"/>
          <p:cNvSpPr>
            <a:spLocks noGrp="1"/>
          </p:cNvSpPr>
          <p:nvPr>
            <p:ph type="pic" idx="16397" hasCustomPrompt="1"/>
            <p:custDataLst>
              <p:tags r:id="rId11"/>
            </p:custDataLst>
          </p:nvPr>
        </p:nvSpPr>
        <p:spPr>
          <a:xfrm>
            <a:off x="609600" y="47752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6" name="文本占位符 25"/>
          <p:cNvSpPr>
            <a:spLocks noGrp="1"/>
          </p:cNvSpPr>
          <p:nvPr>
            <p:ph type="body" idx="16390" hasCustomPrompt="1"/>
            <p:custDataLst>
              <p:tags r:id="rId12"/>
            </p:custDataLst>
          </p:nvPr>
        </p:nvSpPr>
        <p:spPr>
          <a:xfrm>
            <a:off x="3454400" y="50800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27" name="文本占位符 26"/>
          <p:cNvSpPr>
            <a:spLocks noGrp="1"/>
          </p:cNvSpPr>
          <p:nvPr>
            <p:ph type="body" idx="16391" hasCustomPrompt="1"/>
            <p:custDataLst>
              <p:tags r:id="rId13"/>
            </p:custDataLst>
          </p:nvPr>
        </p:nvSpPr>
        <p:spPr>
          <a:xfrm>
            <a:off x="3454400" y="56388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5_20_group1">
    <p:spTree>
      <p:nvGrpSpPr>
        <p:cNvPr id="1" name=""/>
        <p:cNvGrpSpPr/>
        <p:nvPr/>
      </p:nvGrpSpPr>
      <p:grpSpPr>
        <a:xfrm>
          <a:off x="0" y="0"/>
          <a:ext cx="0" cy="0"/>
          <a:chOff x="0" y="0"/>
          <a:chExt cx="0" cy="0"/>
        </a:xfrm>
      </p:grpSpPr>
      <p:sp>
        <p:nvSpPr>
          <p:cNvPr id="7" name="标题 6"/>
          <p:cNvSpPr>
            <a:spLocks noGrp="1"/>
          </p:cNvSpPr>
          <p:nvPr>
            <p:ph type="ctrTitle" idx="16385" hasCustomPrompt="1"/>
            <p:custDataLst>
              <p:tags r:id="rId1"/>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8" name="文本占位符 7"/>
          <p:cNvSpPr>
            <a:spLocks noGrp="1"/>
          </p:cNvSpPr>
          <p:nvPr>
            <p:ph type="body" idx="16388" hasCustomPrompt="1"/>
            <p:custDataLst>
              <p:tags r:id="rId2"/>
            </p:custDataLst>
          </p:nvPr>
        </p:nvSpPr>
        <p:spPr>
          <a:xfrm>
            <a:off x="622300" y="17018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a:t>01</a:t>
            </a:r>
          </a:p>
        </p:txBody>
      </p:sp>
      <p:sp>
        <p:nvSpPr>
          <p:cNvPr id="9" name="文本占位符 8"/>
          <p:cNvSpPr>
            <a:spLocks noGrp="1"/>
          </p:cNvSpPr>
          <p:nvPr>
            <p:ph type="body" idx="16386" hasCustomPrompt="1"/>
            <p:custDataLst>
              <p:tags r:id="rId3"/>
            </p:custDataLst>
          </p:nvPr>
        </p:nvSpPr>
        <p:spPr>
          <a:xfrm>
            <a:off x="2133600" y="16510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4"/>
            </p:custDataLst>
          </p:nvPr>
        </p:nvSpPr>
        <p:spPr>
          <a:xfrm>
            <a:off x="2133600" y="21590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2" name="文本占位符 11"/>
          <p:cNvSpPr>
            <a:spLocks noGrp="1"/>
          </p:cNvSpPr>
          <p:nvPr>
            <p:ph type="body" idx="16391" hasCustomPrompt="1"/>
            <p:custDataLst>
              <p:tags r:id="rId5"/>
            </p:custDataLst>
          </p:nvPr>
        </p:nvSpPr>
        <p:spPr>
          <a:xfrm>
            <a:off x="622300" y="33782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a:t>02</a:t>
            </a:r>
          </a:p>
        </p:txBody>
      </p:sp>
      <p:sp>
        <p:nvSpPr>
          <p:cNvPr id="13" name="文本占位符 12"/>
          <p:cNvSpPr>
            <a:spLocks noGrp="1"/>
          </p:cNvSpPr>
          <p:nvPr>
            <p:ph type="body" idx="16389" hasCustomPrompt="1"/>
            <p:custDataLst>
              <p:tags r:id="rId6"/>
            </p:custDataLst>
          </p:nvPr>
        </p:nvSpPr>
        <p:spPr>
          <a:xfrm>
            <a:off x="2133600" y="33274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90" hasCustomPrompt="1"/>
            <p:custDataLst>
              <p:tags r:id="rId7"/>
            </p:custDataLst>
          </p:nvPr>
        </p:nvSpPr>
        <p:spPr>
          <a:xfrm>
            <a:off x="2133600" y="38354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94" hasCustomPrompt="1"/>
            <p:custDataLst>
              <p:tags r:id="rId8"/>
            </p:custDataLst>
          </p:nvPr>
        </p:nvSpPr>
        <p:spPr>
          <a:xfrm>
            <a:off x="622300" y="5054600"/>
            <a:ext cx="1193800" cy="1016000"/>
          </a:xfrm>
          <a:noFill/>
        </p:spPr>
        <p:txBody>
          <a:bodyPr wrap="none" lIns="0" tIns="0" rIns="0" bIns="0" anchor="ctr">
            <a:noAutofit/>
          </a:bodyPr>
          <a:lstStyle>
            <a:lvl1pPr marL="0" indent="0" algn="ctr">
              <a:lnSpc>
                <a:spcPct val="109000"/>
              </a:lnSpc>
              <a:spcBef>
                <a:spcPct val="0"/>
              </a:spcBef>
              <a:spcAft>
                <a:spcPct val="0"/>
              </a:spcAft>
              <a:buNone/>
              <a:defRPr sz="8000" b="0" spc="0">
                <a:solidFill>
                  <a:schemeClr val="accent1"/>
                </a:solidFill>
              </a:defRPr>
            </a:lvl1pPr>
          </a:lstStyle>
          <a:p>
            <a:pPr lvl="0"/>
            <a:r>
              <a:rPr lang="zh-CN" altLang="en-US"/>
              <a:t>03</a:t>
            </a:r>
          </a:p>
        </p:txBody>
      </p:sp>
      <p:sp>
        <p:nvSpPr>
          <p:cNvPr id="16" name="文本占位符 15"/>
          <p:cNvSpPr>
            <a:spLocks noGrp="1"/>
          </p:cNvSpPr>
          <p:nvPr>
            <p:ph type="body" idx="16392" hasCustomPrompt="1"/>
            <p:custDataLst>
              <p:tags r:id="rId9"/>
            </p:custDataLst>
          </p:nvPr>
        </p:nvSpPr>
        <p:spPr>
          <a:xfrm>
            <a:off x="2133600" y="5003800"/>
            <a:ext cx="944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7" name="文本占位符 16"/>
          <p:cNvSpPr>
            <a:spLocks noGrp="1"/>
          </p:cNvSpPr>
          <p:nvPr>
            <p:ph type="body" idx="16393" hasCustomPrompt="1"/>
            <p:custDataLst>
              <p:tags r:id="rId10"/>
            </p:custDataLst>
          </p:nvPr>
        </p:nvSpPr>
        <p:spPr>
          <a:xfrm>
            <a:off x="2133600" y="5511800"/>
            <a:ext cx="9448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1"/>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2"/>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p:custDataLst>
              <p:tags r:id="rId3"/>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4"/>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日期占位符 6"/>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t>2026/1/10</a:t>
            </a:fld>
            <a:endParaRPr lang="zh-CN" altLang="en-US"/>
          </a:p>
        </p:txBody>
      </p:sp>
      <p:sp>
        <p:nvSpPr>
          <p:cNvPr id="8" name="页脚占位符 7"/>
          <p:cNvSpPr>
            <a:spLocks noGrp="1"/>
          </p:cNvSpPr>
          <p:nvPr>
            <p:ph type="ftr" sz="quarter" idx="11"/>
            <p:custDataLst>
              <p:tags r:id="rId6"/>
            </p:custDataLst>
          </p:nvPr>
        </p:nvSpPr>
        <p:spPr/>
        <p:txBody>
          <a:bodyPr/>
          <a:lstStyle/>
          <a:p>
            <a:endParaRPr lang="zh-CN" altLang="en-US"/>
          </a:p>
        </p:txBody>
      </p:sp>
      <p:sp>
        <p:nvSpPr>
          <p:cNvPr id="9" name="灯片编号占位符 8"/>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t>‹#›</a:t>
            </a:fld>
            <a:endParaRPr lang="zh-CN" altLang="en-US"/>
          </a:p>
        </p:txBody>
      </p:sp>
      <p:sp>
        <p:nvSpPr>
          <p:cNvPr id="10" name="标题 9"/>
          <p:cNvSpPr>
            <a:spLocks noGrp="1"/>
          </p:cNvSpPr>
          <p:nvPr>
            <p:ph type="title"/>
            <p:custDataLst>
              <p:tags r:id="rId8"/>
            </p:custDataLst>
          </p:nvPr>
        </p:nvSpPr>
        <p:spPr/>
        <p:txBody>
          <a:bodyPr/>
          <a:lstStyle/>
          <a:p>
            <a:r>
              <a:rPr lang="zh-CN" altLang="en-US"/>
              <a:t>单击此处编辑母版标题样式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2026/1/10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fld id="{5592522B-0F24-4480-B9DD-A9474A6880D6}" type="datetimeFigureOut">
              <a:rPr lang="zh-CN" altLang="en-US" smtClean="0"/>
              <a:t>2026/1/10</a:t>
            </a:fld>
            <a:endParaRPr lang="zh-CN" altLang="en-US" dirty="0"/>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1"/>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2026/1/10</a:t>
            </a:fld>
            <a:endParaRPr lang="zh-CN" altLang="en-US"/>
          </a:p>
        </p:txBody>
      </p:sp>
      <p:sp>
        <p:nvSpPr>
          <p:cNvPr id="5" name="页脚占位符 3"/>
          <p:cNvSpPr>
            <a:spLocks noGrp="1"/>
          </p:cNvSpPr>
          <p:nvPr>
            <p:ph type="ftr" sz="quarter" idx="11"/>
            <p:custDataLst>
              <p:tags r:id="rId3"/>
            </p:custDataLst>
          </p:nvPr>
        </p:nvSpPr>
        <p:spPr/>
        <p:txBody>
          <a:bodyPr/>
          <a:lstStyle/>
          <a:p>
            <a:endParaRPr lang="zh-CN" alt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1"/>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
        <p:nvSpPr>
          <p:cNvPr id="7" name="日期占位符 3"/>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2026/1/10</a:t>
            </a:fld>
            <a:endParaRPr lang="zh-CN" altLang="en-US"/>
          </a:p>
        </p:txBody>
      </p:sp>
      <p:sp>
        <p:nvSpPr>
          <p:cNvPr id="8" name="页脚占位符 4"/>
          <p:cNvSpPr>
            <a:spLocks noGrp="1"/>
          </p:cNvSpPr>
          <p:nvPr>
            <p:ph type="ftr" sz="quarter" idx="11"/>
            <p:custDataLst>
              <p:tags r:id="rId3"/>
            </p:custDataLst>
          </p:nvPr>
        </p:nvSpPr>
        <p:spPr/>
        <p:txBody>
          <a:bodyPr/>
          <a:lstStyle/>
          <a:p>
            <a:endParaRPr lang="zh-CN" altLang="en-US"/>
          </a:p>
        </p:txBody>
      </p:sp>
      <p:sp>
        <p:nvSpPr>
          <p:cNvPr id="9" name="灯片编号占位符 5"/>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
        <p:nvSpPr>
          <p:cNvPr id="4" name="标题 3"/>
          <p:cNvSpPr>
            <a:spLocks noGrp="1"/>
          </p:cNvSpPr>
          <p:nvPr>
            <p:ph type="title"/>
            <p:custDataLst>
              <p:tags r:id="rId5"/>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封面页-1_3">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6857999"/>
          </a:xfrm>
          <a:prstGeom prst="rect">
            <a:avLst/>
          </a:prstGeom>
          <a:gradFill flip="none" rotWithShape="1">
            <a:gsLst>
              <a:gs pos="0">
                <a:schemeClr val="bg1">
                  <a:alpha val="0"/>
                </a:schemeClr>
              </a:gs>
              <a:gs pos="76000">
                <a:schemeClr val="accent2">
                  <a:alpha val="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椭圆 14"/>
          <p:cNvSpPr/>
          <p:nvPr userDrawn="1">
            <p:custDataLst>
              <p:tags r:id="rId2"/>
            </p:custDataLst>
          </p:nvPr>
        </p:nvSpPr>
        <p:spPr>
          <a:xfrm>
            <a:off x="7505065" y="1156335"/>
            <a:ext cx="3709670" cy="3709670"/>
          </a:xfrm>
          <a:prstGeom prst="ellipse">
            <a:avLst/>
          </a:prstGeom>
          <a:gradFill>
            <a:gsLst>
              <a:gs pos="100000">
                <a:schemeClr val="accent1"/>
              </a:gs>
              <a:gs pos="52000">
                <a:schemeClr val="accent2"/>
              </a:gs>
              <a:gs pos="0">
                <a:schemeClr val="accent2">
                  <a:alpha val="0"/>
                </a:schemeClr>
              </a:gs>
            </a:gsLst>
            <a:lin ang="5400000" scaled="1"/>
          </a:gra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userDrawn="1">
            <p:custDataLst>
              <p:tags r:id="rId3"/>
            </p:custDataLst>
          </p:nvPr>
        </p:nvSpPr>
        <p:spPr>
          <a:xfrm>
            <a:off x="8451850" y="1632262"/>
            <a:ext cx="3740150" cy="5210789"/>
          </a:xfrm>
          <a:custGeom>
            <a:avLst/>
            <a:gdLst>
              <a:gd name="connsiteX0" fmla="*/ 3740150 w 3740150"/>
              <a:gd name="connsiteY0" fmla="*/ 0 h 5210789"/>
              <a:gd name="connsiteX1" fmla="*/ 3740150 w 3740150"/>
              <a:gd name="connsiteY1" fmla="*/ 5210789 h 5210789"/>
              <a:gd name="connsiteX2" fmla="*/ 301051 w 3740150"/>
              <a:gd name="connsiteY2" fmla="*/ 5210789 h 5210789"/>
              <a:gd name="connsiteX3" fmla="*/ 293920 w 3740150"/>
              <a:gd name="connsiteY3" fmla="*/ 5195985 h 5210789"/>
              <a:gd name="connsiteX4" fmla="*/ 0 w 3740150"/>
              <a:gd name="connsiteY4" fmla="*/ 3740150 h 5210789"/>
              <a:gd name="connsiteX5" fmla="*/ 3740150 w 3740150"/>
              <a:gd name="connsiteY5" fmla="*/ 0 h 521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0150" h="5210789">
                <a:moveTo>
                  <a:pt x="3740150" y="0"/>
                </a:moveTo>
                <a:lnTo>
                  <a:pt x="3740150" y="5210789"/>
                </a:lnTo>
                <a:lnTo>
                  <a:pt x="301051" y="5210789"/>
                </a:lnTo>
                <a:lnTo>
                  <a:pt x="293920" y="5195985"/>
                </a:lnTo>
                <a:cubicBezTo>
                  <a:pt x="104658" y="4748520"/>
                  <a:pt x="0" y="4256557"/>
                  <a:pt x="0" y="3740150"/>
                </a:cubicBezTo>
                <a:cubicBezTo>
                  <a:pt x="0" y="1674522"/>
                  <a:pt x="1674522" y="0"/>
                  <a:pt x="3740150" y="0"/>
                </a:cubicBezTo>
                <a:close/>
              </a:path>
            </a:pathLst>
          </a:custGeom>
          <a:gradFill flip="none" rotWithShape="1">
            <a:gsLst>
              <a:gs pos="88000">
                <a:schemeClr val="bg2"/>
              </a:gs>
              <a:gs pos="39000">
                <a:schemeClr val="bg2">
                  <a:alpha val="0"/>
                </a:schemeClr>
              </a:gs>
            </a:gsLst>
            <a:lin ang="13500000" scaled="1"/>
            <a:tileRect/>
          </a:gra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21"/>
          <p:cNvSpPr/>
          <p:nvPr userDrawn="1">
            <p:custDataLst>
              <p:tags r:id="rId4"/>
            </p:custDataLst>
          </p:nvPr>
        </p:nvSpPr>
        <p:spPr>
          <a:xfrm>
            <a:off x="0" y="6351259"/>
            <a:ext cx="12192000" cy="506741"/>
          </a:xfrm>
          <a:prstGeom prst="rect">
            <a:avLst/>
          </a:prstGeom>
          <a:gradFill flip="none" rotWithShape="1">
            <a:gsLst>
              <a:gs pos="19000">
                <a:schemeClr val="accent1"/>
              </a:gs>
              <a:gs pos="83000">
                <a:schemeClr val="accent2"/>
              </a:gs>
            </a:gsLst>
            <a:lin ang="135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sz="2800" b="1">
              <a:latin typeface="+mj-ea"/>
              <a:ea typeface="+mj-ea"/>
            </a:endParaRPr>
          </a:p>
        </p:txBody>
      </p:sp>
      <p:cxnSp>
        <p:nvCxnSpPr>
          <p:cNvPr id="14" name="直接连接符 13"/>
          <p:cNvCxnSpPr/>
          <p:nvPr userDrawn="1">
            <p:custDataLst>
              <p:tags r:id="rId5"/>
            </p:custDataLst>
          </p:nvPr>
        </p:nvCxnSpPr>
        <p:spPr>
          <a:xfrm>
            <a:off x="695960" y="6605101"/>
            <a:ext cx="10077450"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6"/>
            </p:custDataLst>
          </p:nvPr>
        </p:nvCxnSpPr>
        <p:spPr>
          <a:xfrm flipH="1">
            <a:off x="10945019" y="6605101"/>
            <a:ext cx="573881" cy="0"/>
          </a:xfrm>
          <a:prstGeom prst="line">
            <a:avLst/>
          </a:prstGeom>
          <a:ln w="22225"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椭圆 8"/>
          <p:cNvSpPr/>
          <p:nvPr userDrawn="1">
            <p:custDataLst>
              <p:tags r:id="rId7"/>
            </p:custDataLst>
          </p:nvPr>
        </p:nvSpPr>
        <p:spPr>
          <a:xfrm>
            <a:off x="1065726" y="867326"/>
            <a:ext cx="108000" cy="1080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custDataLst>
              <p:tags r:id="rId8"/>
            </p:custDataLst>
          </p:nvPr>
        </p:nvSpPr>
        <p:spPr>
          <a:xfrm>
            <a:off x="1471998" y="867326"/>
            <a:ext cx="108000" cy="108000"/>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custDataLst>
              <p:tags r:id="rId9"/>
            </p:custDataLst>
          </p:nvPr>
        </p:nvSpPr>
        <p:spPr>
          <a:xfrm>
            <a:off x="1675135" y="867326"/>
            <a:ext cx="108000" cy="108000"/>
          </a:xfrm>
          <a:prstGeom prst="ellips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custDataLst>
              <p:tags r:id="rId10"/>
            </p:custDataLst>
          </p:nvPr>
        </p:nvSpPr>
        <p:spPr>
          <a:xfrm>
            <a:off x="1268862" y="867326"/>
            <a:ext cx="108000" cy="108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custDataLst>
              <p:tags r:id="rId11"/>
            </p:custDataLst>
          </p:nvPr>
        </p:nvSpPr>
        <p:spPr>
          <a:xfrm>
            <a:off x="1" y="1"/>
            <a:ext cx="1320207" cy="1156508"/>
          </a:xfrm>
          <a:custGeom>
            <a:avLst/>
            <a:gdLst>
              <a:gd name="connsiteX0" fmla="*/ 0 w 1809977"/>
              <a:gd name="connsiteY0" fmla="*/ 0 h 1585549"/>
              <a:gd name="connsiteX1" fmla="*/ 1809977 w 1809977"/>
              <a:gd name="connsiteY1" fmla="*/ 0 h 1585549"/>
              <a:gd name="connsiteX2" fmla="*/ 1801326 w 1809977"/>
              <a:gd name="connsiteY2" fmla="*/ 56684 h 1585549"/>
              <a:gd name="connsiteX3" fmla="*/ 116835 w 1809977"/>
              <a:gd name="connsiteY3" fmla="*/ 1579650 h 1585549"/>
              <a:gd name="connsiteX4" fmla="*/ 0 w 1809977"/>
              <a:gd name="connsiteY4" fmla="*/ 1585549 h 158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977" h="1585549">
                <a:moveTo>
                  <a:pt x="0" y="0"/>
                </a:moveTo>
                <a:lnTo>
                  <a:pt x="1809977" y="0"/>
                </a:lnTo>
                <a:lnTo>
                  <a:pt x="1801326" y="56684"/>
                </a:lnTo>
                <a:cubicBezTo>
                  <a:pt x="1635100" y="869008"/>
                  <a:pt x="955821" y="1494446"/>
                  <a:pt x="116835" y="1579650"/>
                </a:cubicBezTo>
                <a:lnTo>
                  <a:pt x="0" y="1585549"/>
                </a:lnTo>
                <a:close/>
              </a:path>
            </a:pathLst>
          </a:custGeom>
          <a:gradFill flip="none" rotWithShape="1">
            <a:gsLst>
              <a:gs pos="20000">
                <a:schemeClr val="accent2">
                  <a:alpha val="0"/>
                </a:schemeClr>
              </a:gs>
              <a:gs pos="100000">
                <a:schemeClr val="accent2">
                  <a:alpha val="30000"/>
                </a:schemeClr>
              </a:gs>
            </a:gsLst>
            <a:lin ang="2700000" scaled="1"/>
            <a:tileRect/>
          </a:gra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弧形 20"/>
          <p:cNvSpPr/>
          <p:nvPr userDrawn="1">
            <p:custDataLst>
              <p:tags r:id="rId12"/>
            </p:custDataLst>
          </p:nvPr>
        </p:nvSpPr>
        <p:spPr>
          <a:xfrm flipH="1" flipV="1">
            <a:off x="6581827" y="572963"/>
            <a:ext cx="4505466" cy="4505466"/>
          </a:xfrm>
          <a:prstGeom prst="arc">
            <a:avLst>
              <a:gd name="adj1" fmla="val 8263304"/>
              <a:gd name="adj2" fmla="val 8979118"/>
            </a:avLst>
          </a:prstGeom>
          <a:solidFill>
            <a:schemeClr val="bg2">
              <a:alpha val="0"/>
            </a:schemeClr>
          </a:solidFill>
          <a:ln>
            <a:solidFill>
              <a:schemeClr val="bg2">
                <a:lumMod val="90000"/>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椭圆 25"/>
          <p:cNvSpPr/>
          <p:nvPr userDrawn="1">
            <p:custDataLst>
              <p:tags r:id="rId13"/>
            </p:custDataLst>
          </p:nvPr>
        </p:nvSpPr>
        <p:spPr>
          <a:xfrm>
            <a:off x="7684770" y="755650"/>
            <a:ext cx="468630" cy="468630"/>
          </a:xfrm>
          <a:prstGeom prst="ellipse">
            <a:avLst/>
          </a:prstGeom>
          <a:gradFill>
            <a:gsLst>
              <a:gs pos="95000">
                <a:schemeClr val="accent2"/>
              </a:gs>
              <a:gs pos="0">
                <a:schemeClr val="accent2">
                  <a:alpha val="0"/>
                </a:schemeClr>
              </a:gs>
            </a:gsLst>
            <a:lin ang="5400000" scaled="1"/>
          </a:gradFill>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custDataLst>
              <p:tags r:id="rId14"/>
            </p:custDataLst>
          </p:nvPr>
        </p:nvSpPr>
        <p:spPr>
          <a:xfrm>
            <a:off x="10137187" y="3838727"/>
            <a:ext cx="1174493" cy="1174493"/>
          </a:xfrm>
          <a:prstGeom prst="ellipse">
            <a:avLst/>
          </a:prstGeom>
          <a:gradFill>
            <a:gsLst>
              <a:gs pos="100000">
                <a:schemeClr val="accent2">
                  <a:alpha val="30000"/>
                </a:schemeClr>
              </a:gs>
              <a:gs pos="0">
                <a:schemeClr val="accent2">
                  <a:alpha val="0"/>
                </a:schemeClr>
              </a:gs>
            </a:gsLst>
            <a:lin ang="5400000" scaled="1"/>
          </a:gradFill>
          <a:ln>
            <a:noFill/>
          </a:ln>
          <a:effectLst>
            <a:softEdge rad="177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custDataLst>
              <p:tags r:id="rId15"/>
            </p:custDataLst>
          </p:nvPr>
        </p:nvSpPr>
        <p:spPr>
          <a:xfrm>
            <a:off x="10741220" y="2120901"/>
            <a:ext cx="828798" cy="828798"/>
          </a:xfrm>
          <a:prstGeom prst="ellipse">
            <a:avLst/>
          </a:prstGeom>
          <a:gradFill>
            <a:gsLst>
              <a:gs pos="100000">
                <a:schemeClr val="accent1"/>
              </a:gs>
              <a:gs pos="52000">
                <a:schemeClr val="accent2"/>
              </a:gs>
              <a:gs pos="0">
                <a:schemeClr val="accent2">
                  <a:alpha val="0"/>
                </a:schemeClr>
              </a:gs>
            </a:gsLst>
            <a:lin ang="5400000" scaled="1"/>
          </a:gradFill>
          <a:ln>
            <a:noFill/>
          </a:ln>
          <a:effectLst>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日期占位符 3"/>
          <p:cNvSpPr>
            <a:spLocks noGrp="1"/>
          </p:cNvSpPr>
          <p:nvPr>
            <p:ph type="dt" sz="half" idx="10"/>
            <p:custDataLst>
              <p:tags r:id="rId16"/>
            </p:custDataLst>
          </p:nvPr>
        </p:nvSpPr>
        <p:spPr/>
        <p:txBody>
          <a:bodyPr wrap="square">
            <a:normAutofit/>
          </a:bodyPr>
          <a:lstStyle/>
          <a:p>
            <a:fld id="{5592522B-0F24-4480-B9DD-A9474A6880D6}" type="datetimeFigureOut">
              <a:rPr lang="zh-CN" altLang="en-US" smtClean="0"/>
              <a:t>2026/1/10</a:t>
            </a:fld>
            <a:endParaRPr lang="zh-CN" altLang="en-US"/>
          </a:p>
        </p:txBody>
      </p:sp>
      <p:sp>
        <p:nvSpPr>
          <p:cNvPr id="8" name="页脚占位符 4"/>
          <p:cNvSpPr>
            <a:spLocks noGrp="1"/>
          </p:cNvSpPr>
          <p:nvPr>
            <p:ph type="ftr" sz="quarter" idx="11"/>
            <p:custDataLst>
              <p:tags r:id="rId17"/>
            </p:custDataLst>
          </p:nvPr>
        </p:nvSpPr>
        <p:spPr/>
        <p:txBody>
          <a:bodyPr>
            <a:normAutofit/>
          </a:bodyPr>
          <a:lstStyle/>
          <a:p>
            <a:endParaRPr lang="zh-CN" altLang="en-US" dirty="0"/>
          </a:p>
        </p:txBody>
      </p:sp>
      <p:sp>
        <p:nvSpPr>
          <p:cNvPr id="10" name="灯片编号占位符 5"/>
          <p:cNvSpPr>
            <a:spLocks noGrp="1"/>
          </p:cNvSpPr>
          <p:nvPr>
            <p:ph type="sldNum" sz="quarter" idx="12"/>
            <p:custDataLst>
              <p:tags r:id="rId18"/>
            </p:custDataLst>
          </p:nvPr>
        </p:nvSpPr>
        <p:spPr>
          <a:xfrm>
            <a:off x="8610600" y="6356350"/>
            <a:ext cx="2743200" cy="365125"/>
          </a:xfrm>
        </p:spPr>
        <p:txBody>
          <a:bodyPr wrap="square">
            <a:normAutofit/>
          </a:bodyPr>
          <a:lstStyle/>
          <a:p>
            <a:fld id="{BE5F26B5-172A-4DC2-B0B7-181CFC56B87C}" type="slidenum">
              <a:rPr lang="zh-CN" altLang="en-US" smtClean="0"/>
              <a:t>‹#›</a:t>
            </a:fld>
            <a:endParaRPr lang="zh-CN" altLang="en-US"/>
          </a:p>
        </p:txBody>
      </p:sp>
      <p:sp>
        <p:nvSpPr>
          <p:cNvPr id="25" name="Text Placeholder 24"/>
          <p:cNvSpPr>
            <a:spLocks noGrp="1"/>
          </p:cNvSpPr>
          <p:nvPr>
            <p:ph type="body" idx="17827585" hasCustomPrompt="1"/>
            <p:custDataLst>
              <p:tags r:id="rId19"/>
            </p:custDataLst>
          </p:nvPr>
        </p:nvSpPr>
        <p:spPr>
          <a:xfrm>
            <a:off x="1016000" y="1651000"/>
            <a:ext cx="6097058" cy="457200"/>
          </a:xfrm>
          <a:noFill/>
        </p:spPr>
        <p:txBody>
          <a:bodyPr vert="horz" lIns="0" tIns="0" rIns="0" bIns="0" anchor="t">
            <a:normAutofit/>
          </a:bodyPr>
          <a:lstStyle>
            <a:lvl1pPr marL="0" indent="0" algn="l">
              <a:lnSpc>
                <a:spcPct val="125000"/>
              </a:lnSpc>
              <a:spcBef>
                <a:spcPct val="0"/>
              </a:spcBef>
              <a:spcAft>
                <a:spcPct val="0"/>
              </a:spcAft>
              <a:buNone/>
              <a:defRPr sz="2400" b="0" spc="0">
                <a:solidFill>
                  <a:schemeClr val="tx1"/>
                </a:solidFill>
              </a:defRPr>
            </a:lvl1pPr>
          </a:lstStyle>
          <a:p>
            <a:pPr lvl="0"/>
            <a:r>
              <a:rPr lang="zh-CN" altLang="en-US"/>
              <a:t>20XX YEAR</a:t>
            </a:r>
          </a:p>
        </p:txBody>
      </p:sp>
      <p:sp>
        <p:nvSpPr>
          <p:cNvPr id="16" name="标题 1"/>
          <p:cNvSpPr>
            <a:spLocks noGrp="1"/>
          </p:cNvSpPr>
          <p:nvPr>
            <p:ph type="ctrTitle" idx="17826049" hasCustomPrompt="1"/>
            <p:custDataLst>
              <p:tags r:id="rId20"/>
            </p:custDataLst>
          </p:nvPr>
        </p:nvSpPr>
        <p:spPr>
          <a:xfrm>
            <a:off x="1016000" y="2159000"/>
            <a:ext cx="6352646" cy="2540000"/>
          </a:xfrm>
        </p:spPr>
        <p:txBody>
          <a:bodyPr vert="horz" wrap="square" lIns="0" tIns="0" rIns="0" bIns="0" anchor="t">
            <a:normAutofit/>
          </a:bodyPr>
          <a:lstStyle>
            <a:lvl1pPr marL="0" indent="0" algn="l">
              <a:lnSpc>
                <a:spcPct val="100000"/>
              </a:lnSpc>
              <a:spcBef>
                <a:spcPct val="0"/>
              </a:spcBef>
              <a:spcAft>
                <a:spcPct val="0"/>
              </a:spcAft>
              <a:buNone/>
              <a:defRPr sz="6000" spc="0">
                <a:solidFill>
                  <a:schemeClr val="tx2"/>
                </a:solidFill>
              </a:defRPr>
            </a:lvl1pPr>
          </a:lstStyle>
          <a:p>
            <a:r>
              <a:rPr lang="zh-CN" altLang="en-US" dirty="0"/>
              <a:t>单击此处
添加文档标题</a:t>
            </a:r>
          </a:p>
        </p:txBody>
      </p:sp>
      <p:sp>
        <p:nvSpPr>
          <p:cNvPr id="24" name="署名占位符 10"/>
          <p:cNvSpPr>
            <a:spLocks noGrp="1"/>
          </p:cNvSpPr>
          <p:nvPr>
            <p:ph type="body" sz="quarter" idx="18875650" hasCustomPrompt="1"/>
            <p:custDataLst>
              <p:tags r:id="rId21"/>
            </p:custDataLst>
          </p:nvPr>
        </p:nvSpPr>
        <p:spPr>
          <a:xfrm>
            <a:off x="1016000" y="4749800"/>
            <a:ext cx="2540882" cy="533400"/>
          </a:xfrm>
          <a:prstGeom prst="roundRect">
            <a:avLst>
              <a:gd name="adj" fmla="val 50000"/>
            </a:avLst>
          </a:prstGeom>
          <a:solidFill>
            <a:schemeClr val="bg2">
              <a:alpha val="18000"/>
            </a:schemeClr>
          </a:solidFill>
          <a:ln w="12700">
            <a:solidFill>
              <a:schemeClr val="bg2">
                <a:lumMod val="90000"/>
              </a:schemeClr>
            </a:solidFill>
          </a:ln>
          <a:effectLst>
            <a:outerShdw blurRad="101600" dist="101600" dir="2700000" algn="tl"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rmAutofit/>
          </a:bodyPr>
          <a:lstStyle>
            <a:lvl1pPr marL="0" indent="0" algn="ctr">
              <a:lnSpc>
                <a:spcPct val="100000"/>
              </a:lnSpc>
              <a:spcBef>
                <a:spcPct val="0"/>
              </a:spcBef>
              <a:spcAft>
                <a:spcPct val="0"/>
              </a:spcAft>
              <a:buNone/>
              <a:defRPr lang="zh-CN" altLang="en-US" sz="2000" b="1" spc="0" dirty="0">
                <a:solidFill>
                  <a:srgbClr val="031A2F"/>
                </a:solidFill>
                <a:latin typeface="+mn-ea"/>
                <a:ea typeface="+mn-ea"/>
              </a:defRPr>
            </a:lvl1pPr>
          </a:lstStyle>
          <a:p>
            <a:pPr marL="0" lvl="0" algn="ctr"/>
            <a:r>
              <a:rPr lang="zh-CN" altLang="en-US" dirty="0"/>
              <a:t>BY WPS</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4.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40" Type="http://schemas.openxmlformats.org/officeDocument/2006/relationships/tags" Target="../tags/tag5.xml"/><Relationship Id="rId45" Type="http://schemas.openxmlformats.org/officeDocument/2006/relationships/tags" Target="../tags/tag1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3.xml"/><Relationship Id="rId20" Type="http://schemas.openxmlformats.org/officeDocument/2006/relationships/slideLayout" Target="../slideLayouts/slideLayout20.xml"/><Relationship Id="rId41" Type="http://schemas.openxmlformats.org/officeDocument/2006/relationships/tags" Target="../tags/tag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2.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37"/>
            </p:custDataLst>
          </p:nvPr>
        </p:nvSpPr>
        <p:spPr>
          <a:xfrm>
            <a:off x="0" y="0"/>
            <a:ext cx="12192000" cy="6837002"/>
          </a:xfrm>
          <a:prstGeom prst="rect">
            <a:avLst/>
          </a:prstGeom>
          <a:gradFill flip="none" rotWithShape="1">
            <a:gsLst>
              <a:gs pos="0">
                <a:schemeClr val="bg1">
                  <a:alpha val="0"/>
                </a:schemeClr>
              </a:gs>
              <a:gs pos="100000">
                <a:schemeClr val="bg1">
                  <a:alpha val="3000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custDataLst>
              <p:tags r:id="rId38"/>
            </p:custDataLst>
          </p:nvPr>
        </p:nvSpPr>
        <p:spPr>
          <a:xfrm>
            <a:off x="10287000" y="5548630"/>
            <a:ext cx="1010285" cy="1010285"/>
          </a:xfrm>
          <a:prstGeom prst="ellipse">
            <a:avLst/>
          </a:prstGeom>
          <a:gradFill>
            <a:gsLst>
              <a:gs pos="100000">
                <a:schemeClr val="accent2">
                  <a:alpha val="50000"/>
                </a:schemeClr>
              </a:gs>
              <a:gs pos="0">
                <a:schemeClr val="accent2">
                  <a:alpha val="0"/>
                </a:schemeClr>
              </a:gs>
            </a:gsLst>
            <a:lin ang="5400000" scaled="1"/>
          </a:gra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userDrawn="1">
            <p:custDataLst>
              <p:tags r:id="rId39"/>
            </p:custDataLst>
          </p:nvPr>
        </p:nvSpPr>
        <p:spPr>
          <a:xfrm>
            <a:off x="10435590" y="5506085"/>
            <a:ext cx="1756410" cy="1351915"/>
          </a:xfrm>
          <a:custGeom>
            <a:avLst/>
            <a:gdLst>
              <a:gd name="connsiteX0" fmla="*/ 1762548 w 1762548"/>
              <a:gd name="connsiteY0" fmla="*/ 0 h 1540757"/>
              <a:gd name="connsiteX1" fmla="*/ 1762548 w 1762548"/>
              <a:gd name="connsiteY1" fmla="*/ 1540757 h 1540757"/>
              <a:gd name="connsiteX2" fmla="*/ 0 w 1762548"/>
              <a:gd name="connsiteY2" fmla="*/ 1540757 h 1540757"/>
              <a:gd name="connsiteX3" fmla="*/ 18169 w 1762548"/>
              <a:gd name="connsiteY3" fmla="*/ 1421710 h 1540757"/>
              <a:gd name="connsiteX4" fmla="*/ 1762548 w 1762548"/>
              <a:gd name="connsiteY4" fmla="*/ 0 h 1540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548" h="1540757">
                <a:moveTo>
                  <a:pt x="1762548" y="0"/>
                </a:moveTo>
                <a:lnTo>
                  <a:pt x="1762548" y="1540757"/>
                </a:lnTo>
                <a:lnTo>
                  <a:pt x="0" y="1540757"/>
                </a:lnTo>
                <a:lnTo>
                  <a:pt x="18169" y="1421710"/>
                </a:lnTo>
                <a:cubicBezTo>
                  <a:pt x="184199" y="610342"/>
                  <a:pt x="902097" y="0"/>
                  <a:pt x="1762548" y="0"/>
                </a:cubicBezTo>
                <a:close/>
              </a:path>
            </a:pathLst>
          </a:custGeom>
          <a:gradFill flip="none" rotWithShape="1">
            <a:gsLst>
              <a:gs pos="83000">
                <a:schemeClr val="bg1">
                  <a:alpha val="50000"/>
                </a:schemeClr>
              </a:gs>
              <a:gs pos="39000">
                <a:schemeClr val="bg1">
                  <a:alpha val="5000"/>
                </a:schemeClr>
              </a:gs>
            </a:gsLst>
            <a:lin ang="13500000" scaled="1"/>
            <a:tileRect/>
          </a:gradFill>
          <a:ln w="6350">
            <a:gradFill flip="none" rotWithShape="1">
              <a:gsLst>
                <a:gs pos="17000">
                  <a:schemeClr val="bg1"/>
                </a:gs>
                <a:gs pos="43000">
                  <a:schemeClr val="bg1">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日期占位符 3"/>
          <p:cNvSpPr>
            <a:spLocks noGrp="1"/>
          </p:cNvSpPr>
          <p:nvPr>
            <p:ph type="dt" sz="half" idx="2"/>
            <p:custDataLst>
              <p:tags r:id="rId40"/>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t>2026/1/10</a:t>
            </a:fld>
            <a:endParaRPr lang="zh-CN" altLang="en-US"/>
          </a:p>
        </p:txBody>
      </p:sp>
      <p:sp>
        <p:nvSpPr>
          <p:cNvPr id="5" name="页脚占位符 4"/>
          <p:cNvSpPr>
            <a:spLocks noGrp="1"/>
          </p:cNvSpPr>
          <p:nvPr>
            <p:ph type="ftr" sz="quarter" idx="3"/>
            <p:custDataLst>
              <p:tags r:id="rId41"/>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42"/>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t>‹#›</a:t>
            </a:fld>
            <a:endParaRPr lang="zh-CN" altLang="en-US"/>
          </a:p>
        </p:txBody>
      </p:sp>
      <p:sp>
        <p:nvSpPr>
          <p:cNvPr id="2" name="标题占位符 1"/>
          <p:cNvSpPr>
            <a:spLocks noGrp="1"/>
          </p:cNvSpPr>
          <p:nvPr>
            <p:ph type="title"/>
            <p:custDataLst>
              <p:tags r:id="rId43"/>
            </p:custDataLst>
          </p:nvPr>
        </p:nvSpPr>
        <p:spPr>
          <a:xfrm>
            <a:off x="69596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p>
        </p:txBody>
      </p:sp>
      <p:sp>
        <p:nvSpPr>
          <p:cNvPr id="3" name="文本占位符 2"/>
          <p:cNvSpPr>
            <a:spLocks noGrp="1"/>
          </p:cNvSpPr>
          <p:nvPr>
            <p:ph type="body" idx="1"/>
            <p:custDataLst>
              <p:tags r:id="rId44"/>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7" name="KSO_TEMPLATE" hidden="1"/>
          <p:cNvSpPr/>
          <p:nvPr userDrawn="1">
            <p:custDataLst>
              <p:tags r:id="rId45"/>
            </p:custDataLst>
          </p:nvPr>
        </p:nvSpPr>
        <p:spPr>
          <a:xfrm>
            <a:off x="0" y="0"/>
            <a:ext cx="0" cy="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33.xml"/><Relationship Id="rId1" Type="http://schemas.openxmlformats.org/officeDocument/2006/relationships/tags" Target="../tags/tag43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434.xml"/></Relationships>
</file>

<file path=ppt/slides/_rels/slide12.xml.rels><?xml version="1.0" encoding="UTF-8" standalone="yes"?>
<Relationships xmlns="http://schemas.openxmlformats.org/package/2006/relationships"><Relationship Id="rId8" Type="http://schemas.openxmlformats.org/officeDocument/2006/relationships/tags" Target="../tags/tag442.xml"/><Relationship Id="rId3" Type="http://schemas.openxmlformats.org/officeDocument/2006/relationships/tags" Target="../tags/tag437.xml"/><Relationship Id="rId7" Type="http://schemas.openxmlformats.org/officeDocument/2006/relationships/tags" Target="../tags/tag441.xml"/><Relationship Id="rId12" Type="http://schemas.openxmlformats.org/officeDocument/2006/relationships/image" Target="../media/image12.png"/><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slideLayout" Target="../slideLayouts/slideLayout17.xml"/><Relationship Id="rId5" Type="http://schemas.openxmlformats.org/officeDocument/2006/relationships/tags" Target="../tags/tag439.xml"/><Relationship Id="rId10" Type="http://schemas.openxmlformats.org/officeDocument/2006/relationships/tags" Target="../tags/tag444.xml"/><Relationship Id="rId4" Type="http://schemas.openxmlformats.org/officeDocument/2006/relationships/tags" Target="../tags/tag438.xml"/><Relationship Id="rId9" Type="http://schemas.openxmlformats.org/officeDocument/2006/relationships/tags" Target="../tags/tag443.xml"/></Relationships>
</file>

<file path=ppt/slides/_rels/slide13.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tags" Target="../tags/tag457.xml"/><Relationship Id="rId18" Type="http://schemas.openxmlformats.org/officeDocument/2006/relationships/slideLayout" Target="../slideLayouts/slideLayout19.xml"/><Relationship Id="rId3" Type="http://schemas.openxmlformats.org/officeDocument/2006/relationships/tags" Target="../tags/tag447.xml"/><Relationship Id="rId21" Type="http://schemas.openxmlformats.org/officeDocument/2006/relationships/image" Target="../media/image15.png"/><Relationship Id="rId7" Type="http://schemas.openxmlformats.org/officeDocument/2006/relationships/tags" Target="../tags/tag451.xml"/><Relationship Id="rId12" Type="http://schemas.openxmlformats.org/officeDocument/2006/relationships/tags" Target="../tags/tag456.xml"/><Relationship Id="rId17" Type="http://schemas.openxmlformats.org/officeDocument/2006/relationships/tags" Target="../tags/tag461.xml"/><Relationship Id="rId2" Type="http://schemas.openxmlformats.org/officeDocument/2006/relationships/tags" Target="../tags/tag446.xml"/><Relationship Id="rId16" Type="http://schemas.openxmlformats.org/officeDocument/2006/relationships/tags" Target="../tags/tag460.xml"/><Relationship Id="rId20" Type="http://schemas.openxmlformats.org/officeDocument/2006/relationships/image" Target="../media/image14.svg"/><Relationship Id="rId1" Type="http://schemas.openxmlformats.org/officeDocument/2006/relationships/tags" Target="../tags/tag445.xml"/><Relationship Id="rId6" Type="http://schemas.openxmlformats.org/officeDocument/2006/relationships/tags" Target="../tags/tag450.xml"/><Relationship Id="rId11" Type="http://schemas.openxmlformats.org/officeDocument/2006/relationships/tags" Target="../tags/tag455.xml"/><Relationship Id="rId24" Type="http://schemas.openxmlformats.org/officeDocument/2006/relationships/image" Target="../media/image18.svg"/><Relationship Id="rId5" Type="http://schemas.openxmlformats.org/officeDocument/2006/relationships/tags" Target="../tags/tag449.xml"/><Relationship Id="rId15" Type="http://schemas.openxmlformats.org/officeDocument/2006/relationships/tags" Target="../tags/tag459.xml"/><Relationship Id="rId23" Type="http://schemas.openxmlformats.org/officeDocument/2006/relationships/image" Target="../media/image17.png"/><Relationship Id="rId10" Type="http://schemas.openxmlformats.org/officeDocument/2006/relationships/tags" Target="../tags/tag454.xml"/><Relationship Id="rId19" Type="http://schemas.openxmlformats.org/officeDocument/2006/relationships/image" Target="../media/image13.png"/><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tags" Target="../tags/tag458.xml"/><Relationship Id="rId22"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tags" Target="../tags/tag469.xml"/><Relationship Id="rId13" Type="http://schemas.openxmlformats.org/officeDocument/2006/relationships/image" Target="../media/image19.png"/><Relationship Id="rId3" Type="http://schemas.openxmlformats.org/officeDocument/2006/relationships/tags" Target="../tags/tag464.xml"/><Relationship Id="rId7" Type="http://schemas.openxmlformats.org/officeDocument/2006/relationships/tags" Target="../tags/tag468.xml"/><Relationship Id="rId12" Type="http://schemas.openxmlformats.org/officeDocument/2006/relationships/slideLayout" Target="../slideLayouts/slideLayout35.xml"/><Relationship Id="rId2" Type="http://schemas.openxmlformats.org/officeDocument/2006/relationships/tags" Target="../tags/tag463.xml"/><Relationship Id="rId16" Type="http://schemas.openxmlformats.org/officeDocument/2006/relationships/image" Target="../media/image180.png"/><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tags" Target="../tags/tag472.xml"/><Relationship Id="rId5" Type="http://schemas.openxmlformats.org/officeDocument/2006/relationships/tags" Target="../tags/tag466.xml"/><Relationship Id="rId15" Type="http://schemas.openxmlformats.org/officeDocument/2006/relationships/image" Target="../media/image170.png"/><Relationship Id="rId10" Type="http://schemas.openxmlformats.org/officeDocument/2006/relationships/tags" Target="../tags/tag471.xml"/><Relationship Id="rId4" Type="http://schemas.openxmlformats.org/officeDocument/2006/relationships/tags" Target="../tags/tag465.xml"/><Relationship Id="rId9" Type="http://schemas.openxmlformats.org/officeDocument/2006/relationships/tags" Target="../tags/tag470.xml"/><Relationship Id="rId14" Type="http://schemas.openxmlformats.org/officeDocument/2006/relationships/image" Target="../media/image160.png"/></Relationships>
</file>

<file path=ppt/slides/_rels/slide15.xml.rels><?xml version="1.0" encoding="UTF-8" standalone="yes"?>
<Relationships xmlns="http://schemas.openxmlformats.org/package/2006/relationships"><Relationship Id="rId8" Type="http://schemas.openxmlformats.org/officeDocument/2006/relationships/tags" Target="../tags/tag480.xml"/><Relationship Id="rId13" Type="http://schemas.openxmlformats.org/officeDocument/2006/relationships/image" Target="../media/image19.png"/><Relationship Id="rId3" Type="http://schemas.openxmlformats.org/officeDocument/2006/relationships/tags" Target="../tags/tag475.xml"/><Relationship Id="rId7" Type="http://schemas.openxmlformats.org/officeDocument/2006/relationships/tags" Target="../tags/tag479.xml"/><Relationship Id="rId12" Type="http://schemas.openxmlformats.org/officeDocument/2006/relationships/slideLayout" Target="../slideLayouts/slideLayout35.xml"/><Relationship Id="rId2" Type="http://schemas.openxmlformats.org/officeDocument/2006/relationships/tags" Target="../tags/tag474.xml"/><Relationship Id="rId16" Type="http://schemas.openxmlformats.org/officeDocument/2006/relationships/image" Target="../media/image21.png"/><Relationship Id="rId1" Type="http://schemas.openxmlformats.org/officeDocument/2006/relationships/tags" Target="../tags/tag473.xml"/><Relationship Id="rId6" Type="http://schemas.openxmlformats.org/officeDocument/2006/relationships/tags" Target="../tags/tag478.xml"/><Relationship Id="rId11" Type="http://schemas.openxmlformats.org/officeDocument/2006/relationships/tags" Target="../tags/tag483.xml"/><Relationship Id="rId5" Type="http://schemas.openxmlformats.org/officeDocument/2006/relationships/tags" Target="../tags/tag477.xml"/><Relationship Id="rId15" Type="http://schemas.openxmlformats.org/officeDocument/2006/relationships/image" Target="../media/image20.png"/><Relationship Id="rId10" Type="http://schemas.openxmlformats.org/officeDocument/2006/relationships/tags" Target="../tags/tag482.xml"/><Relationship Id="rId4" Type="http://schemas.openxmlformats.org/officeDocument/2006/relationships/tags" Target="../tags/tag476.xml"/><Relationship Id="rId9" Type="http://schemas.openxmlformats.org/officeDocument/2006/relationships/tags" Target="../tags/tag481.xml"/><Relationship Id="rId14" Type="http://schemas.openxmlformats.org/officeDocument/2006/relationships/image" Target="../media/image19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5.xml"/><Relationship Id="rId1" Type="http://schemas.openxmlformats.org/officeDocument/2006/relationships/tags" Target="../tags/tag48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5.xml"/><Relationship Id="rId1" Type="http://schemas.openxmlformats.org/officeDocument/2006/relationships/tags" Target="../tags/tag48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5.xml"/><Relationship Id="rId1" Type="http://schemas.openxmlformats.org/officeDocument/2006/relationships/tags" Target="../tags/tag48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tags" Target="../tags/tag489.xml"/><Relationship Id="rId2" Type="http://schemas.openxmlformats.org/officeDocument/2006/relationships/tags" Target="../tags/tag488.xml"/><Relationship Id="rId1" Type="http://schemas.openxmlformats.org/officeDocument/2006/relationships/tags" Target="../tags/tag487.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tags" Target="../tags/tag386.xml"/><Relationship Id="rId13" Type="http://schemas.openxmlformats.org/officeDocument/2006/relationships/tags" Target="../tags/tag391.xml"/><Relationship Id="rId18" Type="http://schemas.openxmlformats.org/officeDocument/2006/relationships/tags" Target="../tags/tag396.xml"/><Relationship Id="rId3" Type="http://schemas.openxmlformats.org/officeDocument/2006/relationships/tags" Target="../tags/tag381.xml"/><Relationship Id="rId7" Type="http://schemas.openxmlformats.org/officeDocument/2006/relationships/tags" Target="../tags/tag385.xml"/><Relationship Id="rId12" Type="http://schemas.openxmlformats.org/officeDocument/2006/relationships/tags" Target="../tags/tag390.xml"/><Relationship Id="rId17" Type="http://schemas.openxmlformats.org/officeDocument/2006/relationships/tags" Target="../tags/tag395.xml"/><Relationship Id="rId2" Type="http://schemas.openxmlformats.org/officeDocument/2006/relationships/tags" Target="../tags/tag380.xml"/><Relationship Id="rId16" Type="http://schemas.openxmlformats.org/officeDocument/2006/relationships/tags" Target="../tags/tag394.xml"/><Relationship Id="rId1" Type="http://schemas.openxmlformats.org/officeDocument/2006/relationships/tags" Target="../tags/tag379.xml"/><Relationship Id="rId6" Type="http://schemas.openxmlformats.org/officeDocument/2006/relationships/tags" Target="../tags/tag384.xml"/><Relationship Id="rId11" Type="http://schemas.openxmlformats.org/officeDocument/2006/relationships/tags" Target="../tags/tag389.xml"/><Relationship Id="rId5" Type="http://schemas.openxmlformats.org/officeDocument/2006/relationships/tags" Target="../tags/tag383.xml"/><Relationship Id="rId15" Type="http://schemas.openxmlformats.org/officeDocument/2006/relationships/tags" Target="../tags/tag393.xml"/><Relationship Id="rId10" Type="http://schemas.openxmlformats.org/officeDocument/2006/relationships/tags" Target="../tags/tag388.xml"/><Relationship Id="rId19" Type="http://schemas.openxmlformats.org/officeDocument/2006/relationships/slideLayout" Target="../slideLayouts/slideLayout13.xml"/><Relationship Id="rId4" Type="http://schemas.openxmlformats.org/officeDocument/2006/relationships/tags" Target="../tags/tag382.xml"/><Relationship Id="rId9" Type="http://schemas.openxmlformats.org/officeDocument/2006/relationships/tags" Target="../tags/tag387.xml"/><Relationship Id="rId14" Type="http://schemas.openxmlformats.org/officeDocument/2006/relationships/tags" Target="../tags/tag39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91.xml"/><Relationship Id="rId1" Type="http://schemas.openxmlformats.org/officeDocument/2006/relationships/tags" Target="../tags/tag490.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93.xml"/><Relationship Id="rId1" Type="http://schemas.openxmlformats.org/officeDocument/2006/relationships/tags" Target="../tags/tag49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495.xml"/><Relationship Id="rId1" Type="http://schemas.openxmlformats.org/officeDocument/2006/relationships/tags" Target="../tags/tag49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tags" Target="../tags/tag498.xml"/><Relationship Id="rId2" Type="http://schemas.openxmlformats.org/officeDocument/2006/relationships/tags" Target="../tags/tag497.xml"/><Relationship Id="rId1" Type="http://schemas.openxmlformats.org/officeDocument/2006/relationships/tags" Target="../tags/tag496.xml"/><Relationship Id="rId4"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500.xml"/><Relationship Id="rId1" Type="http://schemas.openxmlformats.org/officeDocument/2006/relationships/tags" Target="../tags/tag499.xml"/></Relationships>
</file>

<file path=ppt/slides/_rels/slide25.xml.rels><?xml version="1.0" encoding="UTF-8" standalone="yes"?>
<Relationships xmlns="http://schemas.openxmlformats.org/package/2006/relationships"><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tags" Target="../tags/tag501.xml"/><Relationship Id="rId4"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 Id="rId4"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401.xml"/><Relationship Id="rId1" Type="http://schemas.openxmlformats.org/officeDocument/2006/relationships/tags" Target="../tags/tag40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403.xml"/><Relationship Id="rId1" Type="http://schemas.openxmlformats.org/officeDocument/2006/relationships/tags" Target="../tags/tag40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tags" Target="../tags/tag414.xml"/><Relationship Id="rId13" Type="http://schemas.openxmlformats.org/officeDocument/2006/relationships/image" Target="../media/image7.png"/><Relationship Id="rId3" Type="http://schemas.openxmlformats.org/officeDocument/2006/relationships/tags" Target="../tags/tag409.xml"/><Relationship Id="rId7" Type="http://schemas.openxmlformats.org/officeDocument/2006/relationships/tags" Target="../tags/tag413.xml"/><Relationship Id="rId12" Type="http://schemas.openxmlformats.org/officeDocument/2006/relationships/slideLayout" Target="../slideLayouts/slideLayout14.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11" Type="http://schemas.openxmlformats.org/officeDocument/2006/relationships/tags" Target="../tags/tag417.xml"/><Relationship Id="rId5" Type="http://schemas.openxmlformats.org/officeDocument/2006/relationships/tags" Target="../tags/tag411.xml"/><Relationship Id="rId15" Type="http://schemas.openxmlformats.org/officeDocument/2006/relationships/image" Target="../media/image9.png"/><Relationship Id="rId10" Type="http://schemas.openxmlformats.org/officeDocument/2006/relationships/tags" Target="../tags/tag416.xml"/><Relationship Id="rId4" Type="http://schemas.openxmlformats.org/officeDocument/2006/relationships/tags" Target="../tags/tag410.xml"/><Relationship Id="rId9" Type="http://schemas.openxmlformats.org/officeDocument/2006/relationships/tags" Target="../tags/tag415.xml"/><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 Id="rId4"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tags" Target="../tags/tag428.xml"/><Relationship Id="rId13" Type="http://schemas.openxmlformats.org/officeDocument/2006/relationships/image" Target="../media/image10.png"/><Relationship Id="rId3" Type="http://schemas.openxmlformats.org/officeDocument/2006/relationships/tags" Target="../tags/tag423.xml"/><Relationship Id="rId7" Type="http://schemas.openxmlformats.org/officeDocument/2006/relationships/tags" Target="../tags/tag427.xml"/><Relationship Id="rId12" Type="http://schemas.openxmlformats.org/officeDocument/2006/relationships/slideLayout" Target="../slideLayouts/slideLayout18.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tags" Target="../tags/tag431.xml"/><Relationship Id="rId5" Type="http://schemas.openxmlformats.org/officeDocument/2006/relationships/tags" Target="../tags/tag425.xml"/><Relationship Id="rId10" Type="http://schemas.openxmlformats.org/officeDocument/2006/relationships/tags" Target="../tags/tag430.xml"/><Relationship Id="rId4" Type="http://schemas.openxmlformats.org/officeDocument/2006/relationships/tags" Target="../tags/tag424.xml"/><Relationship Id="rId9" Type="http://schemas.openxmlformats.org/officeDocument/2006/relationships/tags" Target="../tags/tag4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7826049"/>
            <p:custDataLst>
              <p:tags r:id="rId2"/>
            </p:custDataLst>
          </p:nvPr>
        </p:nvSpPr>
        <p:spPr>
          <a:xfrm>
            <a:off x="2354989" y="1151123"/>
            <a:ext cx="7482021" cy="1028095"/>
          </a:xfrm>
        </p:spPr>
        <p:txBody>
          <a:bodyPr>
            <a:noAutofit/>
          </a:bodyPr>
          <a:lstStyle/>
          <a:p>
            <a:r>
              <a:rPr lang="en-US" altLang="en-US" dirty="0" err="1"/>
              <a:t>Open</a:t>
            </a:r>
            <a:r>
              <a:rPr lang="en-US" altLang="en-US" dirty="0" err="1">
                <a:solidFill>
                  <a:schemeClr val="accent2">
                    <a:lumMod val="75000"/>
                  </a:schemeClr>
                </a:solidFill>
              </a:rPr>
              <a:t>Scout</a:t>
            </a:r>
            <a:endParaRPr lang="zh-CN" altLang="en-US" dirty="0"/>
          </a:p>
        </p:txBody>
      </p:sp>
      <p:sp>
        <p:nvSpPr>
          <p:cNvPr id="8" name="文本框 7"/>
          <p:cNvSpPr txBox="1"/>
          <p:nvPr userDrawn="1"/>
        </p:nvSpPr>
        <p:spPr>
          <a:xfrm>
            <a:off x="482390" y="3713201"/>
            <a:ext cx="4071620" cy="521970"/>
          </a:xfrm>
          <a:prstGeom prst="rect">
            <a:avLst/>
          </a:prstGeom>
          <a:noFill/>
        </p:spPr>
        <p:txBody>
          <a:bodyPr wrap="square" rtlCol="0">
            <a:spAutoFit/>
          </a:bodyPr>
          <a:lstStyle/>
          <a:p>
            <a:pPr algn="l">
              <a:lnSpc>
                <a:spcPct val="140000"/>
              </a:lnSpc>
            </a:pPr>
            <a:r>
              <a:rPr lang="zh-CN" altLang="en-US" sz="2000" kern="100" dirty="0">
                <a:effectLst/>
                <a:latin typeface="+mn-ea"/>
                <a:cs typeface="江城圆体 400W" panose="020B0500000000000000" pitchFamily="34" charset="-122"/>
              </a:rPr>
              <a:t>队伍</a:t>
            </a:r>
            <a:r>
              <a:rPr lang="zh-CN" altLang="en-US" sz="2000" kern="100" dirty="0">
                <a:effectLst/>
                <a:latin typeface="+mn-ea"/>
                <a:cs typeface="Arial" panose="020B0604020202020204" pitchFamily="34" charset="0"/>
              </a:rPr>
              <a:t>名称：</a:t>
            </a:r>
            <a:r>
              <a:rPr lang="en-US" altLang="zh-CN" sz="2000" kern="100" dirty="0">
                <a:effectLst/>
                <a:latin typeface="+mn-ea"/>
                <a:cs typeface="Arial" panose="020B0604020202020204" pitchFamily="34" charset="0"/>
              </a:rPr>
              <a:t>OpenScout</a:t>
            </a:r>
            <a:endParaRPr lang="zh-CN" altLang="en-US" sz="2000" kern="100" dirty="0">
              <a:effectLst/>
              <a:latin typeface="+mn-ea"/>
              <a:cs typeface="江城圆体 400W" panose="020B0500000000000000" pitchFamily="34" charset="-122"/>
            </a:endParaRPr>
          </a:p>
        </p:txBody>
      </p:sp>
      <p:sp>
        <p:nvSpPr>
          <p:cNvPr id="9" name="文本框 8"/>
          <p:cNvSpPr txBox="1"/>
          <p:nvPr userDrawn="1"/>
        </p:nvSpPr>
        <p:spPr>
          <a:xfrm>
            <a:off x="482390" y="4119897"/>
            <a:ext cx="4071620" cy="953135"/>
          </a:xfrm>
          <a:prstGeom prst="rect">
            <a:avLst/>
          </a:prstGeom>
          <a:noFill/>
        </p:spPr>
        <p:txBody>
          <a:bodyPr wrap="square" rtlCol="0">
            <a:spAutoFit/>
          </a:bodyPr>
          <a:lstStyle/>
          <a:p>
            <a:pPr algn="l">
              <a:lnSpc>
                <a:spcPct val="140000"/>
              </a:lnSpc>
            </a:pPr>
            <a:r>
              <a:rPr lang="zh-CN" altLang="en-US" sz="2000" kern="100" dirty="0">
                <a:effectLst/>
                <a:latin typeface="+mn-ea"/>
                <a:cs typeface="Arial" panose="020B0604020202020204" pitchFamily="34" charset="0"/>
              </a:rPr>
              <a:t>队长：杨子炫</a:t>
            </a:r>
          </a:p>
          <a:p>
            <a:pPr algn="l">
              <a:lnSpc>
                <a:spcPct val="140000"/>
              </a:lnSpc>
            </a:pPr>
            <a:r>
              <a:rPr lang="zh-CN" altLang="en-US" sz="2000" kern="100" dirty="0">
                <a:effectLst/>
                <a:latin typeface="+mn-ea"/>
                <a:cs typeface="Arial" panose="020B0604020202020204" pitchFamily="34" charset="0"/>
              </a:rPr>
              <a:t>队员：潘淳恺</a:t>
            </a:r>
            <a:endParaRPr lang="zh-CN" altLang="en-US" sz="2000" kern="100" dirty="0">
              <a:effectLst/>
              <a:latin typeface="+mn-ea"/>
              <a:cs typeface="江城圆体 400W" panose="020B0500000000000000" pitchFamily="34" charset="-122"/>
            </a:endParaRPr>
          </a:p>
        </p:txBody>
      </p:sp>
      <p:sp>
        <p:nvSpPr>
          <p:cNvPr id="12" name="文本框 11"/>
          <p:cNvSpPr txBox="1"/>
          <p:nvPr userDrawn="1"/>
        </p:nvSpPr>
        <p:spPr>
          <a:xfrm>
            <a:off x="2294770" y="2107866"/>
            <a:ext cx="5264785" cy="630237"/>
          </a:xfrm>
          <a:prstGeom prst="rect">
            <a:avLst/>
          </a:prstGeom>
          <a:noFill/>
        </p:spPr>
        <p:txBody>
          <a:bodyPr wrap="square" rtlCol="0">
            <a:spAutoFit/>
          </a:bodyPr>
          <a:lstStyle/>
          <a:p>
            <a:pPr algn="l">
              <a:lnSpc>
                <a:spcPct val="140000"/>
              </a:lnSpc>
            </a:pPr>
            <a:r>
              <a:rPr lang="zh-CN" altLang="en-US" sz="2800" b="1" kern="100" dirty="0">
                <a:effectLst/>
                <a:latin typeface="+mn-ea"/>
                <a:cs typeface="江城圆体 400W" panose="020B0500000000000000" pitchFamily="34" charset="-122"/>
              </a:rPr>
              <a:t>开源开发者画像与人才</a:t>
            </a:r>
            <a:r>
              <a:rPr lang="zh-CN" altLang="en-US" sz="2800" b="1" kern="100" dirty="0">
                <a:latin typeface="+mn-ea"/>
                <a:cs typeface="江城圆体 400W" panose="020B0500000000000000" pitchFamily="34" charset="-122"/>
              </a:rPr>
              <a:t>智能检索</a:t>
            </a:r>
            <a:endParaRPr lang="zh-CN" altLang="en-US" sz="2800" b="1" kern="100" dirty="0">
              <a:effectLst/>
              <a:latin typeface="+mn-ea"/>
              <a:cs typeface="江城圆体 400W" panose="020B0500000000000000" pitchFamily="34" charset="-122"/>
            </a:endParaRPr>
          </a:p>
        </p:txBody>
      </p:sp>
      <p:sp>
        <p:nvSpPr>
          <p:cNvPr id="2" name="文本框 1"/>
          <p:cNvSpPr txBox="1"/>
          <p:nvPr userDrawn="1"/>
        </p:nvSpPr>
        <p:spPr>
          <a:xfrm>
            <a:off x="482390" y="5005288"/>
            <a:ext cx="4634952" cy="907428"/>
          </a:xfrm>
          <a:prstGeom prst="rect">
            <a:avLst/>
          </a:prstGeom>
          <a:noFill/>
        </p:spPr>
        <p:txBody>
          <a:bodyPr wrap="square" rtlCol="0">
            <a:spAutoFit/>
          </a:bodyPr>
          <a:lstStyle/>
          <a:p>
            <a:pPr>
              <a:lnSpc>
                <a:spcPct val="140000"/>
              </a:lnSpc>
            </a:pPr>
            <a:r>
              <a:rPr lang="zh-CN" altLang="en-US" sz="2000" kern="100" dirty="0">
                <a:effectLst/>
                <a:latin typeface="+mn-ea"/>
                <a:cs typeface="江城圆体 400W" panose="020B0500000000000000" pitchFamily="34" charset="-122"/>
              </a:rPr>
              <a:t>赛题：</a:t>
            </a:r>
            <a:r>
              <a:rPr lang="zh-CN" altLang="en-US" dirty="0"/>
              <a:t>开源社区治理相关的工具与服务作品</a:t>
            </a:r>
            <a:endParaRPr lang="en-US" altLang="zh-CN" sz="2000" kern="100" dirty="0">
              <a:effectLst/>
              <a:latin typeface="+mn-ea"/>
              <a:cs typeface="江城圆体 400W" panose="020B0500000000000000" pitchFamily="34" charset="-122"/>
            </a:endParaRPr>
          </a:p>
          <a:p>
            <a:pPr algn="l">
              <a:lnSpc>
                <a:spcPct val="140000"/>
              </a:lnSpc>
            </a:pPr>
            <a:r>
              <a:rPr lang="zh-CN" altLang="en-US" sz="2000" kern="100" dirty="0">
                <a:effectLst/>
                <a:latin typeface="+mn-ea"/>
                <a:cs typeface="江城圆体 400W" panose="020B0500000000000000" pitchFamily="34" charset="-122"/>
              </a:rPr>
              <a:t>工具：基于</a:t>
            </a:r>
            <a:r>
              <a:rPr lang="en-US" altLang="zh-CN" sz="2000" kern="100" dirty="0">
                <a:effectLst/>
                <a:latin typeface="+mn-ea"/>
                <a:cs typeface="江城圆体 400W" panose="020B0500000000000000" pitchFamily="34" charset="-122"/>
              </a:rPr>
              <a:t>MaxKB</a:t>
            </a:r>
            <a:r>
              <a:rPr lang="zh-CN" altLang="en-US" sz="2000" kern="100" dirty="0">
                <a:effectLst/>
                <a:latin typeface="+mn-ea"/>
                <a:cs typeface="江城圆体 400W" panose="020B0500000000000000" pitchFamily="34" charset="-122"/>
              </a:rPr>
              <a:t>和</a:t>
            </a:r>
            <a:r>
              <a:rPr lang="en-US" altLang="zh-CN" sz="2000" kern="100" dirty="0">
                <a:effectLst/>
                <a:latin typeface="+mn-ea"/>
                <a:cs typeface="江城圆体 400W" panose="020B0500000000000000" pitchFamily="34" charset="-122"/>
              </a:rPr>
              <a:t>OpenDigger</a:t>
            </a:r>
            <a:endParaRPr lang="zh-CN" altLang="en-US" sz="2000" kern="100" dirty="0">
              <a:effectLst/>
              <a:latin typeface="+mn-ea"/>
              <a:cs typeface="江城圆体 400W" panose="020B0500000000000000" pitchFamily="34" charset="-122"/>
            </a:endParaRPr>
          </a:p>
        </p:txBody>
      </p:sp>
      <p:pic>
        <p:nvPicPr>
          <p:cNvPr id="5" name="图形 4">
            <a:extLst>
              <a:ext uri="{FF2B5EF4-FFF2-40B4-BE49-F238E27FC236}">
                <a16:creationId xmlns:a16="http://schemas.microsoft.com/office/drawing/2014/main" id="{58B07EB2-EBD6-1B83-D002-E9A680D2E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779" y="936795"/>
            <a:ext cx="1210991" cy="1210991"/>
          </a:xfrm>
          <a:prstGeom prst="rect">
            <a:avLst/>
          </a:prstGeom>
        </p:spPr>
      </p:pic>
      <p:pic>
        <p:nvPicPr>
          <p:cNvPr id="6" name="图片 5" descr="图形用户界面, 文本&#10;&#10;AI 生成的内容可能不正确。">
            <a:extLst>
              <a:ext uri="{FF2B5EF4-FFF2-40B4-BE49-F238E27FC236}">
                <a16:creationId xmlns:a16="http://schemas.microsoft.com/office/drawing/2014/main" id="{E515224A-3F9A-D94A-9D37-F935E6C90729}"/>
              </a:ext>
            </a:extLst>
          </p:cNvPr>
          <p:cNvPicPr>
            <a:picLocks noChangeAspect="1"/>
          </p:cNvPicPr>
          <p:nvPr/>
        </p:nvPicPr>
        <p:blipFill>
          <a:blip r:embed="rId6"/>
          <a:stretch>
            <a:fillRect/>
          </a:stretch>
        </p:blipFill>
        <p:spPr>
          <a:xfrm>
            <a:off x="6088661" y="2908092"/>
            <a:ext cx="6096000" cy="342900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DA79E-273F-FA00-CAA3-394A040994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E851A0-C220-AFFA-8BC1-31BC5D93C93C}"/>
              </a:ext>
            </a:extLst>
          </p:cNvPr>
          <p:cNvSpPr>
            <a:spLocks noGrp="1"/>
          </p:cNvSpPr>
          <p:nvPr>
            <p:ph type="ctrTitle" idx="16385"/>
            <p:custDataLst>
              <p:tags r:id="rId2"/>
            </p:custDataLst>
          </p:nvPr>
        </p:nvSpPr>
        <p:spPr>
          <a:xfrm>
            <a:off x="283597" y="78008"/>
            <a:ext cx="6324600" cy="609600"/>
          </a:xfrm>
        </p:spPr>
        <p:txBody>
          <a:bodyPr>
            <a:normAutofit/>
          </a:bodyPr>
          <a:lstStyle/>
          <a:p>
            <a:r>
              <a:rPr lang="zh-CN" altLang="en-US" dirty="0"/>
              <a:t>智能语义检索</a:t>
            </a:r>
          </a:p>
        </p:txBody>
      </p:sp>
      <p:pic>
        <p:nvPicPr>
          <p:cNvPr id="32" name="图片 31" descr="图形用户界面, 应用程序&#10;&#10;AI 生成的内容可能不正确。">
            <a:extLst>
              <a:ext uri="{FF2B5EF4-FFF2-40B4-BE49-F238E27FC236}">
                <a16:creationId xmlns:a16="http://schemas.microsoft.com/office/drawing/2014/main" id="{1685EA1D-BC25-C611-D480-C94D4203B0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597" y="851548"/>
            <a:ext cx="6650592" cy="3367928"/>
          </a:xfrm>
          <a:prstGeom prst="rect">
            <a:avLst/>
          </a:prstGeom>
          <a:effectLst>
            <a:outerShdw blurRad="63500" sx="102000" sy="102000" algn="ctr" rotWithShape="0">
              <a:prstClr val="black">
                <a:alpha val="40000"/>
              </a:prstClr>
            </a:outerShdw>
          </a:effectLst>
        </p:spPr>
      </p:pic>
      <p:sp>
        <p:nvSpPr>
          <p:cNvPr id="33" name="Rectangle 1">
            <a:extLst>
              <a:ext uri="{FF2B5EF4-FFF2-40B4-BE49-F238E27FC236}">
                <a16:creationId xmlns:a16="http://schemas.microsoft.com/office/drawing/2014/main" id="{A64BD6DE-93F5-DC0D-EA69-5D5BB6E20029}"/>
              </a:ext>
            </a:extLst>
          </p:cNvPr>
          <p:cNvSpPr>
            <a:spLocks noChangeArrowheads="1"/>
          </p:cNvSpPr>
          <p:nvPr/>
        </p:nvSpPr>
        <p:spPr bwMode="auto">
          <a:xfrm>
            <a:off x="283597" y="4597208"/>
            <a:ext cx="9716311"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不再纠结关键词 (Bye-bye, Keywords)</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以前</a:t>
            </a:r>
            <a:r>
              <a:rPr kumimoji="0" lang="zh-CN" altLang="zh-CN" sz="1600" b="0" i="0" u="none" strike="noStrike" cap="none" normalizeH="0" baseline="0" dirty="0">
                <a:ln>
                  <a:noFill/>
                </a:ln>
                <a:solidFill>
                  <a:schemeClr val="tx1"/>
                </a:solidFill>
                <a:effectLst/>
                <a:latin typeface="Arial" panose="020B0604020202020204" pitchFamily="34" charset="0"/>
              </a:rPr>
              <a:t>：你只能搜 "Java" 或 "React"，搜出来几万个人，还要一个个点开看简历</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R="0" lvl="0" defTabSz="914400" rtl="0" eaLnBrk="0" fontAlgn="base" latinLnBrk="0" hangingPunct="0">
              <a:lnSpc>
                <a:spcPct val="100000"/>
              </a:lnSpc>
              <a:spcBef>
                <a:spcPct val="0"/>
              </a:spcBef>
              <a:spcAft>
                <a:spcPct val="0"/>
              </a:spcAft>
              <a:buClrTx/>
              <a:buSzTx/>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1600" b="1" i="0" u="none" strike="noStrike" cap="none" normalizeH="0" baseline="0" dirty="0">
                <a:ln>
                  <a:noFill/>
                </a:ln>
                <a:solidFill>
                  <a:schemeClr val="tx1"/>
                </a:solidFill>
                <a:effectLst/>
                <a:latin typeface="Arial" panose="020B0604020202020204" pitchFamily="34" charset="0"/>
              </a:rPr>
              <a:t>OpenScout</a:t>
            </a:r>
            <a:r>
              <a:rPr kumimoji="0" lang="zh-CN" altLang="zh-CN" sz="1600" b="0" i="0" u="none" strike="noStrike" cap="none" normalizeH="0" baseline="0" dirty="0">
                <a:ln>
                  <a:noFill/>
                </a:ln>
                <a:solidFill>
                  <a:schemeClr val="tx1"/>
                </a:solidFill>
                <a:effectLst/>
                <a:latin typeface="Arial" panose="020B0604020202020204" pitchFamily="34" charset="0"/>
              </a:rPr>
              <a:t>：直接输入“寻找能独立负责分布式存储架构的资深后端”，系统会理解“分布式”、“存储”、“架构”背后的技术关联</a:t>
            </a:r>
            <a:r>
              <a:rPr kumimoji="0" lang="zh-CN" altLang="en-US" sz="1600" b="0" i="0" u="none" strike="noStrike" cap="none" normalizeH="0" baseline="0" dirty="0">
                <a:ln>
                  <a:noFill/>
                </a:ln>
                <a:solidFill>
                  <a:schemeClr val="tx1"/>
                </a:solidFill>
                <a:effectLst/>
                <a:latin typeface="Arial" panose="020B0604020202020204" pitchFamily="34" charset="0"/>
              </a:rPr>
              <a:t>，找到最合适的候选人</a:t>
            </a:r>
            <a:r>
              <a:rPr kumimoji="0" lang="zh-CN" altLang="zh-CN"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5" name="Rectangle 3">
            <a:extLst>
              <a:ext uri="{FF2B5EF4-FFF2-40B4-BE49-F238E27FC236}">
                <a16:creationId xmlns:a16="http://schemas.microsoft.com/office/drawing/2014/main" id="{5F2F9403-C86F-7A2D-6908-35BF8299A458}"/>
              </a:ext>
            </a:extLst>
          </p:cNvPr>
          <p:cNvSpPr>
            <a:spLocks noChangeArrowheads="1"/>
          </p:cNvSpPr>
          <p:nvPr/>
        </p:nvSpPr>
        <p:spPr bwMode="auto">
          <a:xfrm>
            <a:off x="7090941" y="947492"/>
            <a:ext cx="481746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2000" b="1" i="0" u="none" strike="noStrike" cap="none" normalizeH="0" baseline="0" dirty="0">
                <a:ln>
                  <a:noFill/>
                </a:ln>
                <a:solidFill>
                  <a:schemeClr val="tx1"/>
                </a:solidFill>
                <a:effectLst/>
                <a:latin typeface="Arial" panose="020B0604020202020204" pitchFamily="34" charset="0"/>
              </a:rPr>
              <a:t>自然语言交互：</a:t>
            </a:r>
            <a:endParaRPr kumimoji="0" lang="en-US" altLang="zh-CN"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zh-CN" altLang="en-US" sz="1600" dirty="0">
                <a:latin typeface="Arial" panose="020B0604020202020204" pitchFamily="34" charset="0"/>
              </a:rPr>
              <a:t>既可以通过</a:t>
            </a:r>
            <a:r>
              <a:rPr kumimoji="0" lang="zh-CN" altLang="zh-CN" sz="1600" b="0" i="0" u="none" strike="noStrike" cap="none" normalizeH="0" baseline="0" dirty="0">
                <a:ln>
                  <a:noFill/>
                </a:ln>
                <a:solidFill>
                  <a:schemeClr val="tx1"/>
                </a:solidFill>
                <a:effectLst/>
                <a:latin typeface="Arial" panose="020B0604020202020204" pitchFamily="34" charset="0"/>
              </a:rPr>
              <a:t>简单的ID</a:t>
            </a:r>
            <a:r>
              <a:rPr kumimoji="0" lang="zh-CN" altLang="en-US" sz="1600" b="0" i="0" u="none" strike="noStrike" cap="none" normalizeH="0" baseline="0" dirty="0">
                <a:ln>
                  <a:noFill/>
                </a:ln>
                <a:solidFill>
                  <a:schemeClr val="tx1"/>
                </a:solidFill>
                <a:effectLst/>
                <a:latin typeface="Arial" panose="020B0604020202020204" pitchFamily="34" charset="0"/>
              </a:rPr>
              <a:t>搜索用户，也</a:t>
            </a:r>
            <a:r>
              <a:rPr kumimoji="0" lang="zh-CN" altLang="zh-CN" sz="1600" b="0" i="0" u="none" strike="noStrike" cap="none" normalizeH="0" baseline="0" dirty="0">
                <a:ln>
                  <a:noFill/>
                </a:ln>
                <a:solidFill>
                  <a:schemeClr val="tx1"/>
                </a:solidFill>
                <a:effectLst/>
                <a:latin typeface="Arial" panose="020B0604020202020204" pitchFamily="34" charset="0"/>
              </a:rPr>
              <a:t>支持通过自然语言直接描述需求</a:t>
            </a:r>
            <a:r>
              <a:rPr kumimoji="0" lang="zh-CN" altLang="en-US" sz="1600" b="0" i="0" u="none" strike="noStrike" cap="none" normalizeH="0" baseline="0" dirty="0">
                <a:ln>
                  <a:noFill/>
                </a:ln>
                <a:solidFill>
                  <a:schemeClr val="tx1"/>
                </a:solidFill>
                <a:effectLst/>
                <a:latin typeface="Arial" panose="020B0604020202020204" pitchFamily="34" charset="0"/>
              </a:rPr>
              <a:t>。</a:t>
            </a:r>
            <a:r>
              <a:rPr kumimoji="0" lang="zh-CN" altLang="zh-CN" sz="1600" b="0" i="0" u="none" strike="noStrike" cap="none" normalizeH="0" baseline="0" dirty="0">
                <a:ln>
                  <a:noFill/>
                </a:ln>
                <a:solidFill>
                  <a:schemeClr val="tx1"/>
                </a:solidFill>
                <a:effectLst/>
                <a:latin typeface="Arial" panose="020B0604020202020204" pitchFamily="34" charset="0"/>
              </a:rPr>
              <a:t>如“寻找擅长 Rust 的后端工程师”</a:t>
            </a:r>
            <a:r>
              <a:rPr kumimoji="0" lang="zh-CN" altLang="en-US" sz="1600" b="0" i="0" u="none" strike="noStrike" cap="none" normalizeH="0" baseline="0" dirty="0">
                <a:ln>
                  <a:noFill/>
                </a:ln>
                <a:solidFill>
                  <a:schemeClr val="tx1"/>
                </a:solidFill>
                <a:effectLst/>
                <a:latin typeface="Arial" panose="020B0604020202020204" pitchFamily="34" charset="0"/>
              </a:rPr>
              <a:t>，</a:t>
            </a:r>
            <a:r>
              <a:rPr kumimoji="0" lang="zh-CN" altLang="zh-CN" sz="1600" b="0" i="0" u="none" strike="noStrike" cap="none" normalizeH="0" baseline="0" dirty="0">
                <a:ln>
                  <a:noFill/>
                </a:ln>
                <a:solidFill>
                  <a:schemeClr val="tx1"/>
                </a:solidFill>
                <a:effectLst/>
                <a:latin typeface="Arial" panose="020B0604020202020204" pitchFamily="34" charset="0"/>
              </a:rPr>
              <a:t>实现对搜索意图的深度理解。</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zh-CN" altLang="zh-CN" sz="2000" b="1" dirty="0">
                <a:latin typeface="Arial" panose="020B0604020202020204" pitchFamily="34" charset="0"/>
              </a:rPr>
              <a:t>混合特征提取：</a:t>
            </a:r>
            <a:endParaRPr lang="zh-CN" altLang="zh-CN" sz="2000" dirty="0">
              <a:latin typeface="Arial" panose="020B0604020202020204" pitchFamily="34" charset="0"/>
            </a:endParaRPr>
          </a:p>
          <a:p>
            <a:pPr lvl="0" eaLnBrk="0" fontAlgn="base" hangingPunct="0">
              <a:spcBef>
                <a:spcPct val="0"/>
              </a:spcBef>
              <a:spcAft>
                <a:spcPct val="0"/>
              </a:spcAft>
            </a:pPr>
            <a:endParaRPr lang="en-US" altLang="zh-CN" sz="1600" dirty="0">
              <a:latin typeface="Arial" panose="020B0604020202020204" pitchFamily="34" charset="0"/>
            </a:endParaRPr>
          </a:p>
          <a:p>
            <a:pPr lvl="0" eaLnBrk="0" fontAlgn="base" hangingPunct="0">
              <a:spcBef>
                <a:spcPct val="0"/>
              </a:spcBef>
              <a:spcAft>
                <a:spcPct val="0"/>
              </a:spcAft>
            </a:pPr>
            <a:r>
              <a:rPr lang="zh-CN" altLang="en-US" sz="1600" dirty="0">
                <a:latin typeface="Arial" panose="020B0604020202020204" pitchFamily="34" charset="0"/>
              </a:rPr>
              <a:t>系统</a:t>
            </a:r>
            <a:r>
              <a:rPr lang="zh-CN" altLang="zh-CN" sz="1600" dirty="0">
                <a:latin typeface="Arial" panose="020B0604020202020204" pitchFamily="34" charset="0"/>
              </a:rPr>
              <a:t>综合解析开发者的编程语言偏好、GitHub Topics 以及核心仓库的 README 文本内容</a:t>
            </a:r>
            <a:r>
              <a:rPr lang="zh-CN" altLang="en-US" sz="1600" dirty="0">
                <a:latin typeface="Arial" panose="020B0604020202020204" pitchFamily="34" charset="0"/>
              </a:rPr>
              <a:t>，并通过 </a:t>
            </a:r>
            <a:r>
              <a:rPr lang="zh-CN" altLang="zh-CN" sz="1600" dirty="0"/>
              <a:t>Embedding</a:t>
            </a:r>
            <a:r>
              <a:rPr lang="en-US" altLang="zh-CN" sz="1600" dirty="0"/>
              <a:t> Model </a:t>
            </a:r>
            <a:r>
              <a:rPr lang="zh-CN" altLang="en-US" sz="1600" dirty="0"/>
              <a:t>转化为高纬度向量</a:t>
            </a:r>
            <a:r>
              <a:rPr lang="zh-CN" altLang="zh-CN" sz="1600" dirty="0">
                <a:latin typeface="Arial" panose="020B0604020202020204" pitchFamily="34" charset="0"/>
              </a:rPr>
              <a:t>。</a:t>
            </a:r>
            <a:endParaRPr kumimoji="0" lang="en-US" altLang="zh-CN"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cxnSp>
        <p:nvCxnSpPr>
          <p:cNvPr id="3" name="直接连接符 2">
            <a:extLst>
              <a:ext uri="{FF2B5EF4-FFF2-40B4-BE49-F238E27FC236}">
                <a16:creationId xmlns:a16="http://schemas.microsoft.com/office/drawing/2014/main" id="{BED55AE5-A2B0-3220-B884-EDB9F54097F3}"/>
              </a:ext>
            </a:extLst>
          </p:cNvPr>
          <p:cNvCxnSpPr/>
          <p:nvPr/>
        </p:nvCxnSpPr>
        <p:spPr>
          <a:xfrm>
            <a:off x="0" y="716127"/>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extLst>
      <p:ext uri="{BB962C8B-B14F-4D97-AF65-F5344CB8AC3E}">
        <p14:creationId xmlns:p14="http://schemas.microsoft.com/office/powerpoint/2010/main" val="1361172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userDrawn="1"/>
        </p:nvSpPr>
        <p:spPr>
          <a:xfrm>
            <a:off x="7034348" y="863150"/>
            <a:ext cx="4962429" cy="4179113"/>
          </a:xfrm>
          <a:prstGeom prst="rect">
            <a:avLst/>
          </a:prstGeom>
          <a:noFill/>
        </p:spPr>
        <p:txBody>
          <a:bodyPr wrap="square" rtlCol="0">
            <a:noAutofit/>
          </a:bodyPr>
          <a:lstStyle/>
          <a:p>
            <a:pPr>
              <a:lnSpc>
                <a:spcPct val="140000"/>
              </a:lnSpc>
            </a:pPr>
            <a:r>
              <a:rPr lang="en-US" altLang="zh-CN" sz="1600" b="1" dirty="0" err="1">
                <a:latin typeface="+mn-ea"/>
              </a:rPr>
              <a:t>OpenScout</a:t>
            </a:r>
            <a:r>
              <a:rPr lang="en-US" altLang="zh-CN" sz="1600" b="1" dirty="0">
                <a:latin typeface="+mn-ea"/>
              </a:rPr>
              <a:t> </a:t>
            </a:r>
            <a:r>
              <a:rPr lang="zh-CN" altLang="en-US" sz="1600" dirty="0">
                <a:latin typeface="+mn-ea"/>
              </a:rPr>
              <a:t>通过多智能体协作将海量碎片化的 </a:t>
            </a:r>
            <a:r>
              <a:rPr lang="en-US" altLang="zh-CN" sz="1600" dirty="0">
                <a:latin typeface="+mn-ea"/>
              </a:rPr>
              <a:t>GitHub </a:t>
            </a:r>
            <a:r>
              <a:rPr lang="zh-CN" altLang="en-US" sz="1600" dirty="0">
                <a:latin typeface="+mn-ea"/>
              </a:rPr>
              <a:t>行为转化为结构化的人才评估洞察，实现从“数据采集”到“决策支持”的闭环。</a:t>
            </a:r>
            <a:endParaRPr lang="en-US" altLang="zh-CN" sz="1600" dirty="0">
              <a:latin typeface="+mn-ea"/>
            </a:endParaRPr>
          </a:p>
          <a:p>
            <a:pPr>
              <a:lnSpc>
                <a:spcPct val="140000"/>
              </a:lnSpc>
            </a:pPr>
            <a:endParaRPr lang="en-US" altLang="zh-CN" sz="1600" b="1"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b="1" kern="100" dirty="0">
                <a:effectLst/>
                <a:latin typeface="+mn-ea"/>
                <a:cs typeface="江城圆体 400W" panose="020B0500000000000000" pitchFamily="34" charset="-122"/>
              </a:rPr>
              <a:t>多源数据聚合</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：整合</a:t>
            </a:r>
            <a:r>
              <a:rPr lang="en-US" altLang="zh-CN" sz="1600" kern="100" dirty="0">
                <a:effectLst/>
                <a:latin typeface="+mn-ea"/>
                <a:cs typeface="江城圆体 400W" panose="020B0500000000000000" pitchFamily="34" charset="-122"/>
              </a:rPr>
              <a:t> </a:t>
            </a:r>
            <a:r>
              <a:rPr lang="en-US" altLang="zh-CN" sz="1600" b="1" kern="100" dirty="0">
                <a:effectLst/>
                <a:latin typeface="+mn-ea"/>
                <a:cs typeface="江城圆体 400W" panose="020B0500000000000000" pitchFamily="34" charset="-122"/>
              </a:rPr>
              <a:t>GitHub </a:t>
            </a:r>
            <a:r>
              <a:rPr lang="zh-CN" altLang="en-US" sz="1600" b="1" kern="100" dirty="0">
                <a:effectLst/>
                <a:latin typeface="+mn-ea"/>
                <a:cs typeface="江城圆体 400W" panose="020B0500000000000000" pitchFamily="34" charset="-122"/>
              </a:rPr>
              <a:t>资料</a:t>
            </a:r>
            <a:r>
              <a:rPr lang="zh-CN" altLang="en-US" sz="1600" kern="100" dirty="0">
                <a:effectLst/>
                <a:latin typeface="+mn-ea"/>
                <a:cs typeface="江城圆体 400W" panose="020B0500000000000000" pitchFamily="34" charset="-122"/>
              </a:rPr>
              <a:t>、六维雷达分数及</a:t>
            </a:r>
            <a:r>
              <a:rPr lang="en-US" altLang="zh-CN" sz="1600" kern="100" dirty="0">
                <a:effectLst/>
                <a:latin typeface="+mn-ea"/>
                <a:cs typeface="江城圆体 400W" panose="020B0500000000000000" pitchFamily="34" charset="-122"/>
              </a:rPr>
              <a:t> </a:t>
            </a:r>
            <a:r>
              <a:rPr lang="en-US" altLang="zh-CN" sz="1600" b="1" kern="100" dirty="0">
                <a:effectLst/>
                <a:latin typeface="+mn-ea"/>
                <a:cs typeface="江城圆体 400W" panose="020B0500000000000000" pitchFamily="34" charset="-122"/>
              </a:rPr>
              <a:t>OpenDigger</a:t>
            </a:r>
            <a:r>
              <a:rPr lang="zh-CN" altLang="en-US" sz="1600" b="1" kern="100" dirty="0">
                <a:effectLst/>
                <a:latin typeface="+mn-ea"/>
                <a:cs typeface="江城圆体 400W" panose="020B0500000000000000" pitchFamily="34" charset="-122"/>
              </a:rPr>
              <a:t>生态指标</a:t>
            </a:r>
            <a:r>
              <a:rPr lang="zh-CN" altLang="en-US" sz="1600" kern="100" dirty="0">
                <a:effectLst/>
                <a:latin typeface="+mn-ea"/>
                <a:cs typeface="江城圆体 400W" panose="020B0500000000000000" pitchFamily="34" charset="-122"/>
              </a:rPr>
              <a:t>。</a:t>
            </a:r>
            <a:endParaRPr lang="en-US" altLang="zh-CN" sz="1600"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b="1" kern="100" dirty="0">
                <a:effectLst/>
                <a:latin typeface="+mn-ea"/>
                <a:cs typeface="江城圆体 400W" panose="020B0500000000000000" pitchFamily="34" charset="-122"/>
              </a:rPr>
              <a:t>专家并行分析</a:t>
            </a:r>
            <a:r>
              <a:rPr lang="zh-CN" altLang="en-US" sz="1600" kern="100" dirty="0">
                <a:effectLst/>
                <a:latin typeface="+mn-ea"/>
                <a:cs typeface="江城圆体 400W" panose="020B0500000000000000" pitchFamily="34" charset="-122"/>
              </a:rPr>
              <a:t>：通过职业、技术栈、项目三个</a:t>
            </a:r>
            <a:r>
              <a:rPr lang="en-US" altLang="zh-CN" sz="1600" kern="100" dirty="0">
                <a:effectLst/>
                <a:latin typeface="+mn-ea"/>
                <a:cs typeface="江城圆体 400W" panose="020B0500000000000000" pitchFamily="34" charset="-122"/>
              </a:rPr>
              <a:t> Agent </a:t>
            </a:r>
            <a:r>
              <a:rPr lang="zh-CN" altLang="en-US" sz="1600" kern="100" dirty="0">
                <a:effectLst/>
                <a:latin typeface="+mn-ea"/>
                <a:cs typeface="江城圆体 400W" panose="020B0500000000000000" pitchFamily="34" charset="-122"/>
              </a:rPr>
              <a:t>进行垂直领域深挖。</a:t>
            </a:r>
            <a:endParaRPr lang="en-US" altLang="zh-CN" sz="1600"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b="1" kern="100" dirty="0">
                <a:effectLst/>
                <a:latin typeface="+mn-ea"/>
                <a:cs typeface="江城圆体 400W" panose="020B0500000000000000" pitchFamily="34" charset="-122"/>
              </a:rPr>
              <a:t>决策协同中心</a:t>
            </a:r>
            <a:r>
              <a:rPr lang="zh-CN" altLang="en-US" sz="1600" kern="100" dirty="0">
                <a:effectLst/>
                <a:latin typeface="+mn-ea"/>
                <a:cs typeface="江城圆体 400W" panose="020B0500000000000000" pitchFamily="34" charset="-122"/>
              </a:rPr>
              <a:t>：由</a:t>
            </a:r>
            <a:r>
              <a:rPr lang="en-US" altLang="zh-CN" sz="1600" kern="100" dirty="0">
                <a:effectLst/>
                <a:latin typeface="+mn-ea"/>
                <a:cs typeface="江城圆体 400W" panose="020B0500000000000000" pitchFamily="34" charset="-122"/>
              </a:rPr>
              <a:t> The Chief Talent Officer </a:t>
            </a:r>
            <a:r>
              <a:rPr lang="zh-CN" altLang="en-US" sz="1600" kern="100" dirty="0">
                <a:effectLst/>
                <a:latin typeface="+mn-ea"/>
                <a:cs typeface="江城圆体 400W" panose="020B0500000000000000" pitchFamily="34" charset="-122"/>
              </a:rPr>
              <a:t>汇总专家建议，进行跨维度逻辑合成。</a:t>
            </a:r>
            <a:endParaRPr lang="en-US" altLang="zh-CN" sz="1600"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b="1" kern="100" dirty="0">
                <a:effectLst/>
                <a:latin typeface="+mn-ea"/>
                <a:cs typeface="江城圆体 400W" panose="020B0500000000000000" pitchFamily="34" charset="-122"/>
              </a:rPr>
              <a:t>结构化画像产出</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：自动化生成深度评估报告与人才基因关键词标签。</a:t>
            </a:r>
          </a:p>
        </p:txBody>
      </p:sp>
      <p:sp>
        <p:nvSpPr>
          <p:cNvPr id="7" name="标题 6"/>
          <p:cNvSpPr>
            <a:spLocks noGrp="1"/>
          </p:cNvSpPr>
          <p:nvPr>
            <p:ph type="ctrTitle" idx="16385"/>
            <p:custDataLst>
              <p:tags r:id="rId1"/>
            </p:custDataLst>
          </p:nvPr>
        </p:nvSpPr>
        <p:spPr>
          <a:xfrm>
            <a:off x="195223" y="106527"/>
            <a:ext cx="7391400" cy="609600"/>
          </a:xfrm>
        </p:spPr>
        <p:txBody>
          <a:bodyPr>
            <a:normAutofit/>
          </a:bodyPr>
          <a:lstStyle/>
          <a:p>
            <a:r>
              <a:rPr lang="zh-CN" altLang="en-US" dirty="0"/>
              <a:t>智能报告分析</a:t>
            </a:r>
          </a:p>
        </p:txBody>
      </p:sp>
      <p:pic>
        <p:nvPicPr>
          <p:cNvPr id="12" name="图片 11" descr="图片包含 文本&#10;&#10;AI 生成的内容可能不正确。">
            <a:extLst>
              <a:ext uri="{FF2B5EF4-FFF2-40B4-BE49-F238E27FC236}">
                <a16:creationId xmlns:a16="http://schemas.microsoft.com/office/drawing/2014/main" id="{13AB5604-8D1D-69DF-2A2E-A3590121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23" y="863150"/>
            <a:ext cx="6489028" cy="3879803"/>
          </a:xfrm>
          <a:prstGeom prst="rect">
            <a:avLst/>
          </a:prstGeom>
          <a:ln>
            <a:solidFill>
              <a:schemeClr val="bg2"/>
            </a:solidFill>
          </a:ln>
          <a:effectLst>
            <a:outerShdw blurRad="50800" dist="38100" dir="5400000" algn="t" rotWithShape="0">
              <a:prstClr val="black">
                <a:alpha val="40000"/>
              </a:prstClr>
            </a:outerShdw>
          </a:effectLst>
        </p:spPr>
      </p:pic>
      <p:cxnSp>
        <p:nvCxnSpPr>
          <p:cNvPr id="2" name="直接连接符 1">
            <a:extLst>
              <a:ext uri="{FF2B5EF4-FFF2-40B4-BE49-F238E27FC236}">
                <a16:creationId xmlns:a16="http://schemas.microsoft.com/office/drawing/2014/main" id="{B9E295E2-7C38-D99A-AEBD-DE74291CBE41}"/>
              </a:ext>
            </a:extLst>
          </p:cNvPr>
          <p:cNvCxnSpPr/>
          <p:nvPr/>
        </p:nvCxnSpPr>
        <p:spPr>
          <a:xfrm>
            <a:off x="0" y="724836"/>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
        <p:nvSpPr>
          <p:cNvPr id="4" name="文本框 3">
            <a:extLst>
              <a:ext uri="{FF2B5EF4-FFF2-40B4-BE49-F238E27FC236}">
                <a16:creationId xmlns:a16="http://schemas.microsoft.com/office/drawing/2014/main" id="{AE10BAEB-9C2F-EDDB-49D6-8C40C9712245}"/>
              </a:ext>
            </a:extLst>
          </p:cNvPr>
          <p:cNvSpPr txBox="1"/>
          <p:nvPr/>
        </p:nvSpPr>
        <p:spPr>
          <a:xfrm>
            <a:off x="195223" y="4863848"/>
            <a:ext cx="11230424" cy="1877437"/>
          </a:xfrm>
          <a:prstGeom prst="rect">
            <a:avLst/>
          </a:prstGeom>
          <a:noFill/>
        </p:spPr>
        <p:txBody>
          <a:bodyPr wrap="square">
            <a:spAutoFit/>
          </a:bodyPr>
          <a:lstStyle/>
          <a:p>
            <a:pPr>
              <a:buNone/>
            </a:pPr>
            <a:r>
              <a:rPr lang="zh-CN" altLang="en-US" b="1" dirty="0"/>
              <a:t>告别低效的人工审计 </a:t>
            </a:r>
            <a:r>
              <a:rPr lang="en-US" altLang="zh-CN" b="1" dirty="0"/>
              <a:t>(Bye-bye, Manual Auditing)</a:t>
            </a:r>
          </a:p>
          <a:p>
            <a:pPr>
              <a:buNone/>
            </a:pPr>
            <a:endParaRPr lang="en-US" altLang="zh-CN" b="1" dirty="0"/>
          </a:p>
          <a:p>
            <a:pPr marL="285750" indent="-285750">
              <a:buFont typeface="Arial" panose="020B0604020202020204" pitchFamily="34" charset="0"/>
              <a:buChar char="•"/>
            </a:pPr>
            <a:r>
              <a:rPr lang="zh-CN" altLang="en-US" sz="1600" b="1" dirty="0"/>
              <a:t>以前</a:t>
            </a:r>
            <a:r>
              <a:rPr lang="zh-CN" altLang="en-US" sz="1600" dirty="0"/>
              <a:t>：面对一个开发者的 </a:t>
            </a:r>
            <a:r>
              <a:rPr lang="en-US" altLang="zh-CN" sz="1600" dirty="0"/>
              <a:t>GitHub </a:t>
            </a:r>
            <a:r>
              <a:rPr lang="zh-CN" altLang="en-US" sz="1600" dirty="0"/>
              <a:t>主页，你只能看到 </a:t>
            </a:r>
            <a:r>
              <a:rPr lang="en-US" altLang="zh-CN" sz="1600" dirty="0"/>
              <a:t>Star </a:t>
            </a:r>
            <a:r>
              <a:rPr lang="zh-CN" altLang="en-US" sz="1600" dirty="0"/>
              <a:t>数和贡献绿点，无法判断其项目是“工程级”还是“玩具级”，更难以识别其在社区中的真实领导力。</a:t>
            </a:r>
            <a:endParaRPr lang="en-US" altLang="zh-CN" sz="1600" dirty="0"/>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en-US" altLang="zh-CN" sz="1600" b="1" dirty="0" err="1"/>
              <a:t>OpenScout</a:t>
            </a:r>
            <a:r>
              <a:rPr lang="zh-CN" altLang="en-US" sz="1600" dirty="0"/>
              <a:t>：通过多智能体“阅读”该开发者的所有代码痕迹和社区表现，直接告诉你他是一名“具有高度工程素养的 </a:t>
            </a:r>
            <a:r>
              <a:rPr lang="en-US" altLang="zh-CN" sz="1600" dirty="0"/>
              <a:t>T </a:t>
            </a:r>
            <a:r>
              <a:rPr lang="zh-CN" altLang="en-US" sz="1600" dirty="0"/>
              <a:t>型人才”还是“专注于高性能架构的资深维护者”。</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134631" y="123533"/>
            <a:ext cx="7391400" cy="609600"/>
          </a:xfrm>
        </p:spPr>
        <p:txBody>
          <a:bodyPr>
            <a:normAutofit/>
          </a:bodyPr>
          <a:lstStyle/>
          <a:p>
            <a:r>
              <a:rPr lang="en-US" altLang="zh-CN" dirty="0"/>
              <a:t>Multi</a:t>
            </a:r>
            <a:r>
              <a:rPr lang="zh-CN" altLang="en-US" dirty="0"/>
              <a:t>-</a:t>
            </a:r>
            <a:r>
              <a:rPr lang="en-US" altLang="zh-CN" dirty="0"/>
              <a:t>Agent </a:t>
            </a:r>
            <a:r>
              <a:rPr lang="zh-CN" altLang="en-US" dirty="0"/>
              <a:t>职责概览</a:t>
            </a:r>
          </a:p>
        </p:txBody>
      </p:sp>
      <p:sp>
        <p:nvSpPr>
          <p:cNvPr id="5" name="文本占位符 4"/>
          <p:cNvSpPr>
            <a:spLocks noGrp="1"/>
          </p:cNvSpPr>
          <p:nvPr>
            <p:ph type="body" idx="16386"/>
            <p:custDataLst>
              <p:tags r:id="rId3"/>
            </p:custDataLst>
          </p:nvPr>
        </p:nvSpPr>
        <p:spPr>
          <a:xfrm>
            <a:off x="215108" y="4462694"/>
            <a:ext cx="5425811" cy="406399"/>
          </a:xfrm>
        </p:spPr>
        <p:txBody>
          <a:bodyPr>
            <a:normAutofit/>
          </a:bodyPr>
          <a:lstStyle/>
          <a:p>
            <a:pPr marL="342900" indent="-342900">
              <a:buFont typeface="Arial" panose="020B0604020202020204" pitchFamily="34" charset="0"/>
              <a:buChar char="•"/>
            </a:pPr>
            <a:r>
              <a:rPr lang="en-US" altLang="zh-CN" sz="2000" b="1" dirty="0"/>
              <a:t>The Career Strategist</a:t>
            </a:r>
          </a:p>
        </p:txBody>
      </p:sp>
      <p:sp>
        <p:nvSpPr>
          <p:cNvPr id="6" name="文本占位符 5"/>
          <p:cNvSpPr>
            <a:spLocks noGrp="1"/>
          </p:cNvSpPr>
          <p:nvPr>
            <p:ph type="body" idx="16387"/>
            <p:custDataLst>
              <p:tags r:id="rId4"/>
            </p:custDataLst>
          </p:nvPr>
        </p:nvSpPr>
        <p:spPr>
          <a:xfrm>
            <a:off x="331361" y="4843274"/>
            <a:ext cx="5193306" cy="609599"/>
          </a:xfrm>
        </p:spPr>
        <p:txBody>
          <a:bodyPr>
            <a:noAutofit/>
          </a:bodyPr>
          <a:lstStyle/>
          <a:p>
            <a:r>
              <a:rPr lang="zh-CN" altLang="en-US" sz="1400" dirty="0">
                <a:latin typeface="+mn-ea"/>
              </a:rPr>
              <a:t>基于</a:t>
            </a:r>
            <a:r>
              <a:rPr lang="en-US" altLang="zh-CN" sz="1400" dirty="0">
                <a:latin typeface="+mn-ea"/>
              </a:rPr>
              <a:t> </a:t>
            </a:r>
            <a:r>
              <a:rPr lang="en-US" altLang="zh-CN" sz="1400" b="1" dirty="0">
                <a:latin typeface="+mn-ea"/>
              </a:rPr>
              <a:t>Profile</a:t>
            </a:r>
            <a:r>
              <a:rPr lang="zh-CN" altLang="en-US" sz="1400" b="1" dirty="0">
                <a:latin typeface="+mn-ea"/>
              </a:rPr>
              <a:t>、六维雷达与</a:t>
            </a:r>
            <a:r>
              <a:rPr lang="en-US" altLang="zh-CN" sz="1400" b="1" dirty="0">
                <a:latin typeface="+mn-ea"/>
              </a:rPr>
              <a:t> </a:t>
            </a:r>
            <a:r>
              <a:rPr lang="en-US" altLang="zh-CN" sz="1400" b="1" dirty="0" err="1">
                <a:latin typeface="+mn-ea"/>
              </a:rPr>
              <a:t>OpenRank</a:t>
            </a:r>
            <a:r>
              <a:rPr lang="en-US" altLang="zh-CN" sz="1400" b="1" dirty="0">
                <a:latin typeface="+mn-ea"/>
              </a:rPr>
              <a:t>/</a:t>
            </a:r>
            <a:r>
              <a:rPr lang="zh-CN" altLang="en-US" sz="1400" b="1" dirty="0">
                <a:latin typeface="+mn-ea"/>
              </a:rPr>
              <a:t>活跃度趋势</a:t>
            </a:r>
            <a:r>
              <a:rPr lang="zh-CN" altLang="en-US" sz="1400" dirty="0">
                <a:latin typeface="+mn-ea"/>
              </a:rPr>
              <a:t>，判断职业阶段（上升</a:t>
            </a:r>
            <a:r>
              <a:rPr lang="en-US" altLang="zh-CN" sz="1400" dirty="0">
                <a:latin typeface="+mn-ea"/>
              </a:rPr>
              <a:t>/</a:t>
            </a:r>
            <a:r>
              <a:rPr lang="zh-CN" altLang="en-US" sz="1400" dirty="0">
                <a:latin typeface="+mn-ea"/>
              </a:rPr>
              <a:t>稳定</a:t>
            </a:r>
            <a:r>
              <a:rPr lang="en-US" altLang="zh-CN" sz="1400" dirty="0">
                <a:latin typeface="+mn-ea"/>
              </a:rPr>
              <a:t>/</a:t>
            </a:r>
            <a:r>
              <a:rPr lang="zh-CN" altLang="en-US" sz="1400" dirty="0">
                <a:latin typeface="+mn-ea"/>
              </a:rPr>
              <a:t>沉寂）、社区生态位（</a:t>
            </a:r>
            <a:r>
              <a:rPr lang="en-US" altLang="zh-CN" sz="1400" dirty="0">
                <a:latin typeface="+mn-ea"/>
              </a:rPr>
              <a:t>Maintainer/Core/Casual</a:t>
            </a:r>
            <a:r>
              <a:rPr lang="zh-CN" altLang="en-US" sz="1400" dirty="0">
                <a:latin typeface="+mn-ea"/>
              </a:rPr>
              <a:t>），给出结论式画像</a:t>
            </a:r>
          </a:p>
        </p:txBody>
      </p:sp>
      <p:sp>
        <p:nvSpPr>
          <p:cNvPr id="8" name="文本占位符 7"/>
          <p:cNvSpPr>
            <a:spLocks noGrp="1"/>
          </p:cNvSpPr>
          <p:nvPr>
            <p:ph type="body" idx="16388"/>
            <p:custDataLst>
              <p:tags r:id="rId5"/>
            </p:custDataLst>
          </p:nvPr>
        </p:nvSpPr>
        <p:spPr>
          <a:xfrm>
            <a:off x="215107" y="5650973"/>
            <a:ext cx="5425811" cy="406399"/>
          </a:xfrm>
        </p:spPr>
        <p:txBody>
          <a:bodyPr>
            <a:normAutofit/>
          </a:bodyPr>
          <a:lstStyle/>
          <a:p>
            <a:pPr marL="342900" indent="-342900">
              <a:buFont typeface="Arial" panose="020B0604020202020204" pitchFamily="34" charset="0"/>
              <a:buChar char="•"/>
            </a:pPr>
            <a:r>
              <a:rPr lang="en-US" altLang="zh-CN" sz="2000" b="1" dirty="0"/>
              <a:t>The Tech Stack Evaluator</a:t>
            </a:r>
          </a:p>
        </p:txBody>
      </p:sp>
      <p:sp>
        <p:nvSpPr>
          <p:cNvPr id="9" name="文本占位符 8"/>
          <p:cNvSpPr>
            <a:spLocks noGrp="1"/>
          </p:cNvSpPr>
          <p:nvPr>
            <p:ph type="body" idx="16389"/>
            <p:custDataLst>
              <p:tags r:id="rId6"/>
            </p:custDataLst>
          </p:nvPr>
        </p:nvSpPr>
        <p:spPr>
          <a:xfrm>
            <a:off x="331362" y="6057372"/>
            <a:ext cx="5193305" cy="609599"/>
          </a:xfrm>
        </p:spPr>
        <p:txBody>
          <a:bodyPr>
            <a:noAutofit/>
          </a:bodyPr>
          <a:lstStyle/>
          <a:p>
            <a:r>
              <a:rPr lang="zh-CN" altLang="en-US" sz="1400" dirty="0">
                <a:latin typeface="+mn-ea"/>
              </a:rPr>
              <a:t>基于</a:t>
            </a:r>
            <a:r>
              <a:rPr lang="zh-CN" altLang="en-US" sz="1400" b="1" dirty="0">
                <a:latin typeface="+mn-ea"/>
              </a:rPr>
              <a:t>语言分布与</a:t>
            </a:r>
            <a:r>
              <a:rPr lang="en-US" altLang="zh-CN" sz="1400" b="1" dirty="0">
                <a:latin typeface="+mn-ea"/>
              </a:rPr>
              <a:t> Topics</a:t>
            </a:r>
            <a:r>
              <a:rPr lang="zh-CN" altLang="en-US" sz="1400" dirty="0">
                <a:latin typeface="+mn-ea"/>
              </a:rPr>
              <a:t>，提炼核心技术栈（排除辅助语言）、评估技术广度（</a:t>
            </a:r>
            <a:r>
              <a:rPr lang="en-US" altLang="zh-CN" sz="1400" dirty="0">
                <a:latin typeface="+mn-ea"/>
              </a:rPr>
              <a:t>I </a:t>
            </a:r>
            <a:r>
              <a:rPr lang="zh-CN" altLang="en-US" sz="1400" dirty="0">
                <a:latin typeface="+mn-ea"/>
              </a:rPr>
              <a:t>型</a:t>
            </a:r>
            <a:r>
              <a:rPr lang="en-US" altLang="zh-CN" sz="1400" dirty="0">
                <a:latin typeface="+mn-ea"/>
              </a:rPr>
              <a:t>/T </a:t>
            </a:r>
            <a:r>
              <a:rPr lang="zh-CN" altLang="en-US" sz="1400" dirty="0">
                <a:latin typeface="+mn-ea"/>
              </a:rPr>
              <a:t>型），并判断技术栈的现代性与技术品味</a:t>
            </a:r>
          </a:p>
        </p:txBody>
      </p:sp>
      <p:sp>
        <p:nvSpPr>
          <p:cNvPr id="11" name="文本占位符 10"/>
          <p:cNvSpPr>
            <a:spLocks noGrp="1"/>
          </p:cNvSpPr>
          <p:nvPr>
            <p:ph type="body" idx="16390"/>
            <p:custDataLst>
              <p:tags r:id="rId7"/>
            </p:custDataLst>
          </p:nvPr>
        </p:nvSpPr>
        <p:spPr>
          <a:xfrm>
            <a:off x="6214486" y="4462693"/>
            <a:ext cx="5425811" cy="406399"/>
          </a:xfrm>
        </p:spPr>
        <p:txBody>
          <a:bodyPr>
            <a:normAutofit/>
          </a:bodyPr>
          <a:lstStyle/>
          <a:p>
            <a:pPr marL="342900" indent="-342900">
              <a:buFont typeface="Arial" panose="020B0604020202020204" pitchFamily="34" charset="0"/>
              <a:buChar char="•"/>
            </a:pPr>
            <a:r>
              <a:rPr lang="en-US" altLang="zh-CN" sz="2000" b="1" dirty="0"/>
              <a:t>The Project Analyst</a:t>
            </a:r>
          </a:p>
        </p:txBody>
      </p:sp>
      <p:sp>
        <p:nvSpPr>
          <p:cNvPr id="12" name="文本占位符 11"/>
          <p:cNvSpPr>
            <a:spLocks noGrp="1"/>
          </p:cNvSpPr>
          <p:nvPr>
            <p:ph type="body" idx="16391"/>
            <p:custDataLst>
              <p:tags r:id="rId8"/>
            </p:custDataLst>
          </p:nvPr>
        </p:nvSpPr>
        <p:spPr>
          <a:xfrm>
            <a:off x="6214489" y="4809641"/>
            <a:ext cx="5112039" cy="609599"/>
          </a:xfrm>
        </p:spPr>
        <p:txBody>
          <a:bodyPr>
            <a:noAutofit/>
          </a:bodyPr>
          <a:lstStyle/>
          <a:p>
            <a:r>
              <a:rPr lang="zh-CN" altLang="en-US" sz="1400" dirty="0">
                <a:latin typeface="+mn-ea"/>
              </a:rPr>
              <a:t>基于</a:t>
            </a:r>
            <a:r>
              <a:rPr lang="en-US" altLang="zh-CN" sz="1400" dirty="0">
                <a:latin typeface="+mn-ea"/>
              </a:rPr>
              <a:t> </a:t>
            </a:r>
            <a:r>
              <a:rPr lang="en-US" altLang="zh-CN" sz="1400" b="1" dirty="0">
                <a:latin typeface="+mn-ea"/>
              </a:rPr>
              <a:t>Top </a:t>
            </a:r>
            <a:r>
              <a:rPr lang="zh-CN" altLang="en-US" sz="1400" b="1" dirty="0">
                <a:latin typeface="+mn-ea"/>
              </a:rPr>
              <a:t>仓库的</a:t>
            </a:r>
            <a:r>
              <a:rPr lang="en-US" altLang="zh-CN" sz="1400" b="1" dirty="0">
                <a:latin typeface="+mn-ea"/>
              </a:rPr>
              <a:t> Description/README </a:t>
            </a:r>
            <a:r>
              <a:rPr lang="zh-CN" altLang="en-US" sz="1400" b="1" dirty="0">
                <a:latin typeface="+mn-ea"/>
              </a:rPr>
              <a:t>文档</a:t>
            </a:r>
            <a:r>
              <a:rPr lang="zh-CN" altLang="en-US" sz="1400" dirty="0">
                <a:latin typeface="+mn-ea"/>
              </a:rPr>
              <a:t>，判断项目含金量（玩具</a:t>
            </a:r>
            <a:r>
              <a:rPr lang="en-US" altLang="zh-CN" sz="1400" dirty="0">
                <a:latin typeface="+mn-ea"/>
              </a:rPr>
              <a:t>/</a:t>
            </a:r>
            <a:r>
              <a:rPr lang="zh-CN" altLang="en-US" sz="1400" dirty="0">
                <a:latin typeface="+mn-ea"/>
              </a:rPr>
              <a:t>练习</a:t>
            </a:r>
            <a:r>
              <a:rPr lang="en-US" altLang="zh-CN" sz="1400" dirty="0">
                <a:latin typeface="+mn-ea"/>
              </a:rPr>
              <a:t>/</a:t>
            </a:r>
            <a:r>
              <a:rPr lang="zh-CN" altLang="en-US" sz="1400" dirty="0">
                <a:latin typeface="+mn-ea"/>
              </a:rPr>
              <a:t>资料</a:t>
            </a:r>
            <a:r>
              <a:rPr lang="en-US" altLang="zh-CN" sz="1400" dirty="0">
                <a:latin typeface="+mn-ea"/>
              </a:rPr>
              <a:t>/</a:t>
            </a:r>
            <a:r>
              <a:rPr lang="zh-CN" altLang="en-US" sz="1400" dirty="0">
                <a:latin typeface="+mn-ea"/>
              </a:rPr>
              <a:t>生产级），评估文档与工程素养（安装、架构、测试、徽章等）及沟通表达能力</a:t>
            </a:r>
          </a:p>
        </p:txBody>
      </p:sp>
      <p:sp>
        <p:nvSpPr>
          <p:cNvPr id="14" name="文本占位符 10"/>
          <p:cNvSpPr>
            <a:spLocks noGrp="1"/>
          </p:cNvSpPr>
          <p:nvPr>
            <p:custDataLst>
              <p:tags r:id="rId9"/>
            </p:custDataLst>
          </p:nvPr>
        </p:nvSpPr>
        <p:spPr>
          <a:xfrm>
            <a:off x="6214487" y="5650972"/>
            <a:ext cx="5425811" cy="406399"/>
          </a:xfrm>
          <a:prstGeom prst="rect">
            <a:avLst/>
          </a:prstGeom>
          <a:noFill/>
        </p:spPr>
        <p:txBody>
          <a:bodyPr vert="horz" wrap="square"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b="1" dirty="0"/>
              <a:t>The Chief Talent Officer</a:t>
            </a:r>
          </a:p>
        </p:txBody>
      </p:sp>
      <p:sp>
        <p:nvSpPr>
          <p:cNvPr id="15" name="文本占位符 11"/>
          <p:cNvSpPr>
            <a:spLocks noGrp="1"/>
          </p:cNvSpPr>
          <p:nvPr>
            <p:custDataLst>
              <p:tags r:id="rId10"/>
            </p:custDataLst>
          </p:nvPr>
        </p:nvSpPr>
        <p:spPr>
          <a:xfrm>
            <a:off x="6214487" y="6057372"/>
            <a:ext cx="5425811" cy="609599"/>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latin typeface="+mn-ea"/>
              </a:rPr>
              <a:t>综合以上三位</a:t>
            </a:r>
            <a:r>
              <a:rPr lang="en-US" altLang="zh-CN" sz="1400" b="1" dirty="0">
                <a:latin typeface="+mn-ea"/>
              </a:rPr>
              <a:t> Agent </a:t>
            </a:r>
            <a:r>
              <a:rPr lang="zh-CN" altLang="en-US" sz="1400" b="1" dirty="0">
                <a:latin typeface="+mn-ea"/>
              </a:rPr>
              <a:t>输出</a:t>
            </a:r>
            <a:r>
              <a:rPr lang="zh-CN" altLang="en-US" sz="1400" dirty="0">
                <a:latin typeface="+mn-ea"/>
              </a:rPr>
              <a:t>，生成结构化的《</a:t>
            </a:r>
            <a:r>
              <a:rPr lang="en-US" altLang="zh-CN" sz="1400" dirty="0" err="1">
                <a:latin typeface="+mn-ea"/>
              </a:rPr>
              <a:t>OpenScout</a:t>
            </a:r>
            <a:r>
              <a:rPr lang="en-US" altLang="zh-CN" sz="1400" dirty="0">
                <a:latin typeface="+mn-ea"/>
              </a:rPr>
              <a:t> </a:t>
            </a:r>
            <a:r>
              <a:rPr lang="zh-CN" altLang="en-US" sz="1400" dirty="0">
                <a:latin typeface="+mn-ea"/>
              </a:rPr>
              <a:t>深度人才评估报告》，包含核心画像、技术基因、项目实战</a:t>
            </a:r>
          </a:p>
        </p:txBody>
      </p:sp>
      <p:pic>
        <p:nvPicPr>
          <p:cNvPr id="29" name="图片 28" descr="post_object_image_751678730">
            <a:extLst>
              <a:ext uri="{FF2B5EF4-FFF2-40B4-BE49-F238E27FC236}">
                <a16:creationId xmlns:a16="http://schemas.microsoft.com/office/drawing/2014/main" id="{9448A73C-3D00-1CF4-6B54-F2A3506FA70E}"/>
              </a:ext>
            </a:extLst>
          </p:cNvPr>
          <p:cNvPicPr>
            <a:picLocks noChangeAspect="1"/>
          </p:cNvPicPr>
          <p:nvPr/>
        </p:nvPicPr>
        <p:blipFill>
          <a:blip r:embed="rId12"/>
          <a:srcRect t="13273"/>
          <a:stretch>
            <a:fillRect/>
          </a:stretch>
        </p:blipFill>
        <p:spPr>
          <a:xfrm>
            <a:off x="2057959" y="850971"/>
            <a:ext cx="7095855" cy="3434165"/>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cxnSp>
        <p:nvCxnSpPr>
          <p:cNvPr id="3" name="直接连接符 2">
            <a:extLst>
              <a:ext uri="{FF2B5EF4-FFF2-40B4-BE49-F238E27FC236}">
                <a16:creationId xmlns:a16="http://schemas.microsoft.com/office/drawing/2014/main" id="{520BC549-4A96-E8F2-89E4-93A1FB72363B}"/>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9589" y="187301"/>
            <a:ext cx="10972800" cy="609600"/>
          </a:xfrm>
        </p:spPr>
        <p:txBody>
          <a:bodyPr>
            <a:normAutofit/>
          </a:bodyPr>
          <a:lstStyle/>
          <a:p>
            <a:r>
              <a:rPr lang="zh-CN" altLang="en-US"/>
              <a:t>可视化分析报告</a:t>
            </a:r>
          </a:p>
        </p:txBody>
      </p:sp>
      <p:sp>
        <p:nvSpPr>
          <p:cNvPr id="3" name="装饰  7"/>
          <p:cNvSpPr>
            <a:spLocks noGrp="1"/>
          </p:cNvSpPr>
          <p:nvPr>
            <p:ph type="body" idx="16393"/>
            <p:custDataLst>
              <p:tags r:id="rId3"/>
            </p:custDataLst>
          </p:nvPr>
        </p:nvSpPr>
        <p:spPr/>
        <p:txBody>
          <a:bodyPr/>
          <a:lstStyle/>
          <a:p>
            <a:r>
              <a:rPr lang="zh-CN" altLang="en-US"/>
              <a:t> </a:t>
            </a:r>
          </a:p>
        </p:txBody>
      </p:sp>
      <p:sp>
        <p:nvSpPr>
          <p:cNvPr id="4" name="装饰  8"/>
          <p:cNvSpPr>
            <a:spLocks noGrp="1"/>
          </p:cNvSpPr>
          <p:nvPr>
            <p:ph type="body" idx="16394"/>
            <p:custDataLst>
              <p:tags r:id="rId4"/>
            </p:custDataLst>
          </p:nvPr>
        </p:nvSpPr>
        <p:spPr/>
        <p:txBody>
          <a:bodyPr/>
          <a:lstStyle/>
          <a:p>
            <a:r>
              <a:rPr lang="zh-CN" altLang="en-US"/>
              <a:t> </a:t>
            </a:r>
          </a:p>
        </p:txBody>
      </p:sp>
      <p:pic>
        <p:nvPicPr>
          <p:cNvPr id="19" name="图片占位符 18"/>
          <p:cNvPicPr>
            <a:picLocks noGrp="1"/>
          </p:cNvPicPr>
          <p:nvPr>
            <p:ph type="pic" idx="16392"/>
            <p:custDataLst>
              <p:tags r:id="rId5"/>
            </p:custDataLst>
          </p:nvPr>
        </p:nvPicPr>
        <p:blipFill>
          <a:blip r:embed="rId19">
            <a:extLst>
              <a:ext uri="{96DAC541-7B7A-43D3-8B79-37D633B846F1}">
                <asvg:svgBlip xmlns:asvg="http://schemas.microsoft.com/office/drawing/2016/SVG/main" r:embed="rId20"/>
              </a:ext>
            </a:extLst>
          </a:blip>
          <a:stretch>
            <a:fillRect/>
          </a:stretch>
        </p:blipFill>
        <p:spPr>
          <a:xfrm>
            <a:off x="2011680" y="2367280"/>
            <a:ext cx="650240" cy="650240"/>
          </a:xfrm>
          <a:prstGeom prst="rect">
            <a:avLst/>
          </a:prstGeom>
        </p:spPr>
      </p:pic>
      <p:sp>
        <p:nvSpPr>
          <p:cNvPr id="6" name="文本占位符 5"/>
          <p:cNvSpPr>
            <a:spLocks noGrp="1"/>
          </p:cNvSpPr>
          <p:nvPr>
            <p:ph type="body" idx="16386"/>
            <p:custDataLst>
              <p:tags r:id="rId6"/>
            </p:custDataLst>
          </p:nvPr>
        </p:nvSpPr>
        <p:spPr/>
        <p:txBody>
          <a:bodyPr>
            <a:normAutofit/>
          </a:bodyPr>
          <a:lstStyle/>
          <a:p>
            <a:r>
              <a:rPr lang="zh-CN" altLang="en-US"/>
              <a:t>六维能力雷达图</a:t>
            </a:r>
          </a:p>
        </p:txBody>
      </p:sp>
      <p:sp>
        <p:nvSpPr>
          <p:cNvPr id="7" name="文本占位符 6"/>
          <p:cNvSpPr>
            <a:spLocks noGrp="1"/>
          </p:cNvSpPr>
          <p:nvPr>
            <p:ph type="body" idx="16387"/>
            <p:custDataLst>
              <p:tags r:id="rId7"/>
            </p:custDataLst>
          </p:nvPr>
        </p:nvSpPr>
        <p:spPr/>
        <p:txBody>
          <a:bodyPr>
            <a:normAutofit/>
          </a:bodyPr>
          <a:lstStyle/>
          <a:p>
            <a:r>
              <a:rPr lang="zh-CN" altLang="en-US"/>
              <a:t>直观展示开发者在影响力、贡献度等六个维度的评分分布，支持社区贡献者快速定位与能力互补匹配。</a:t>
            </a:r>
          </a:p>
        </p:txBody>
      </p:sp>
      <p:sp>
        <p:nvSpPr>
          <p:cNvPr id="8" name="装饰  3"/>
          <p:cNvSpPr>
            <a:spLocks noGrp="1"/>
          </p:cNvSpPr>
          <p:nvPr>
            <p:ph type="body" idx="16396"/>
            <p:custDataLst>
              <p:tags r:id="rId8"/>
            </p:custDataLst>
          </p:nvPr>
        </p:nvSpPr>
        <p:spPr/>
        <p:txBody>
          <a:bodyPr/>
          <a:lstStyle/>
          <a:p>
            <a:r>
              <a:rPr lang="zh-CN" altLang="en-US"/>
              <a:t> </a:t>
            </a:r>
          </a:p>
        </p:txBody>
      </p:sp>
      <p:sp>
        <p:nvSpPr>
          <p:cNvPr id="9" name="装饰  4"/>
          <p:cNvSpPr>
            <a:spLocks noGrp="1"/>
          </p:cNvSpPr>
          <p:nvPr>
            <p:ph type="body" idx="16397"/>
            <p:custDataLst>
              <p:tags r:id="rId9"/>
            </p:custDataLst>
          </p:nvPr>
        </p:nvSpPr>
        <p:spPr/>
        <p:txBody>
          <a:bodyPr/>
          <a:lstStyle/>
          <a:p>
            <a:r>
              <a:rPr lang="zh-CN" altLang="en-US"/>
              <a:t> </a:t>
            </a:r>
          </a:p>
        </p:txBody>
      </p:sp>
      <p:pic>
        <p:nvPicPr>
          <p:cNvPr id="18" name="图片占位符 17"/>
          <p:cNvPicPr>
            <a:picLocks noGrp="1"/>
          </p:cNvPicPr>
          <p:nvPr>
            <p:ph type="pic" idx="16395"/>
            <p:custDataLst>
              <p:tags r:id="rId10"/>
            </p:custDataLst>
          </p:nvPr>
        </p:nvPicPr>
        <p:blipFill>
          <a:blip r:embed="rId21">
            <a:extLst>
              <a:ext uri="{96DAC541-7B7A-43D3-8B79-37D633B846F1}">
                <asvg:svgBlip xmlns:asvg="http://schemas.microsoft.com/office/drawing/2016/SVG/main" r:embed="rId22"/>
              </a:ext>
            </a:extLst>
          </a:blip>
          <a:stretch>
            <a:fillRect/>
          </a:stretch>
        </p:blipFill>
        <p:spPr>
          <a:xfrm>
            <a:off x="5770880" y="2367280"/>
            <a:ext cx="650240" cy="650240"/>
          </a:xfrm>
          <a:prstGeom prst="rect">
            <a:avLst/>
          </a:prstGeom>
        </p:spPr>
      </p:pic>
      <p:sp>
        <p:nvSpPr>
          <p:cNvPr id="11" name="文本占位符 10"/>
          <p:cNvSpPr>
            <a:spLocks noGrp="1"/>
          </p:cNvSpPr>
          <p:nvPr>
            <p:ph type="body" idx="16388"/>
            <p:custDataLst>
              <p:tags r:id="rId11"/>
            </p:custDataLst>
          </p:nvPr>
        </p:nvSpPr>
        <p:spPr/>
        <p:txBody>
          <a:bodyPr>
            <a:normAutofit/>
          </a:bodyPr>
          <a:lstStyle/>
          <a:p>
            <a:r>
              <a:rPr lang="zh-CN" altLang="en-US"/>
              <a:t>技术栈分布图谱</a:t>
            </a:r>
          </a:p>
        </p:txBody>
      </p:sp>
      <p:sp>
        <p:nvSpPr>
          <p:cNvPr id="12" name="文本占位符 11"/>
          <p:cNvSpPr>
            <a:spLocks noGrp="1"/>
          </p:cNvSpPr>
          <p:nvPr>
            <p:ph type="body" idx="16389"/>
            <p:custDataLst>
              <p:tags r:id="rId12"/>
            </p:custDataLst>
          </p:nvPr>
        </p:nvSpPr>
        <p:spPr/>
        <p:txBody>
          <a:bodyPr>
            <a:normAutofit/>
          </a:bodyPr>
          <a:lstStyle/>
          <a:p>
            <a:r>
              <a:rPr lang="zh-CN" altLang="en-US"/>
              <a:t>以环形比例图呈现核心编程语言占比，帮助社区快速识别技术专长与合作方向。</a:t>
            </a:r>
          </a:p>
        </p:txBody>
      </p:sp>
      <p:sp>
        <p:nvSpPr>
          <p:cNvPr id="13" name="装饰  8"/>
          <p:cNvSpPr>
            <a:spLocks noGrp="1"/>
          </p:cNvSpPr>
          <p:nvPr>
            <p:ph type="body" idx="16399"/>
            <p:custDataLst>
              <p:tags r:id="rId13"/>
            </p:custDataLst>
          </p:nvPr>
        </p:nvSpPr>
        <p:spPr/>
        <p:txBody>
          <a:bodyPr/>
          <a:lstStyle/>
          <a:p>
            <a:r>
              <a:rPr lang="zh-CN" altLang="en-US"/>
              <a:t> </a:t>
            </a:r>
          </a:p>
        </p:txBody>
      </p:sp>
      <p:sp>
        <p:nvSpPr>
          <p:cNvPr id="14" name="装饰  9"/>
          <p:cNvSpPr>
            <a:spLocks noGrp="1"/>
          </p:cNvSpPr>
          <p:nvPr>
            <p:ph type="body" idx="16400"/>
            <p:custDataLst>
              <p:tags r:id="rId14"/>
            </p:custDataLst>
          </p:nvPr>
        </p:nvSpPr>
        <p:spPr/>
        <p:txBody>
          <a:bodyPr/>
          <a:lstStyle/>
          <a:p>
            <a:r>
              <a:rPr lang="zh-CN" altLang="en-US"/>
              <a:t> </a:t>
            </a:r>
          </a:p>
        </p:txBody>
      </p:sp>
      <p:pic>
        <p:nvPicPr>
          <p:cNvPr id="20" name="图片占位符 19"/>
          <p:cNvPicPr>
            <a:picLocks noGrp="1"/>
          </p:cNvPicPr>
          <p:nvPr>
            <p:ph type="pic" idx="16398"/>
            <p:custDataLst>
              <p:tags r:id="rId15"/>
            </p:custDataLst>
          </p:nvPr>
        </p:nvPicPr>
        <p:blipFill>
          <a:blip r:embed="rId23">
            <a:extLst>
              <a:ext uri="{96DAC541-7B7A-43D3-8B79-37D633B846F1}">
                <asvg:svgBlip xmlns:asvg="http://schemas.microsoft.com/office/drawing/2016/SVG/main" r:embed="rId24"/>
              </a:ext>
            </a:extLst>
          </a:blip>
          <a:stretch>
            <a:fillRect/>
          </a:stretch>
        </p:blipFill>
        <p:spPr>
          <a:xfrm>
            <a:off x="9530080" y="2367280"/>
            <a:ext cx="650240" cy="650240"/>
          </a:xfrm>
          <a:prstGeom prst="rect">
            <a:avLst/>
          </a:prstGeom>
        </p:spPr>
      </p:pic>
      <p:sp>
        <p:nvSpPr>
          <p:cNvPr id="16" name="文本占位符 15"/>
          <p:cNvSpPr>
            <a:spLocks noGrp="1"/>
          </p:cNvSpPr>
          <p:nvPr>
            <p:ph type="body" idx="16390"/>
            <p:custDataLst>
              <p:tags r:id="rId16"/>
            </p:custDataLst>
          </p:nvPr>
        </p:nvSpPr>
        <p:spPr/>
        <p:txBody>
          <a:bodyPr>
            <a:normAutofit/>
          </a:bodyPr>
          <a:lstStyle/>
          <a:p>
            <a:r>
              <a:rPr lang="zh-CN" altLang="en-US"/>
              <a:t>贡献趋势折线图</a:t>
            </a:r>
          </a:p>
        </p:txBody>
      </p:sp>
      <p:sp>
        <p:nvSpPr>
          <p:cNvPr id="17" name="文本占位符 16"/>
          <p:cNvSpPr>
            <a:spLocks noGrp="1"/>
          </p:cNvSpPr>
          <p:nvPr>
            <p:ph type="body" idx="16391"/>
            <p:custDataLst>
              <p:tags r:id="rId17"/>
            </p:custDataLst>
          </p:nvPr>
        </p:nvSpPr>
        <p:spPr/>
        <p:txBody>
          <a:bodyPr>
            <a:normAutofit/>
          </a:bodyPr>
          <a:lstStyle/>
          <a:p>
            <a:r>
              <a:rPr lang="zh-CN" altLang="en-US"/>
              <a:t>展示12个月内OpenRank与Activity指标变化，辅助判断开发者活跃度趋势与长期贡献潜力，社区协作稳定性提升35%。</a:t>
            </a:r>
          </a:p>
        </p:txBody>
      </p:sp>
      <p:cxnSp>
        <p:nvCxnSpPr>
          <p:cNvPr id="5" name="直接连接符 4">
            <a:extLst>
              <a:ext uri="{FF2B5EF4-FFF2-40B4-BE49-F238E27FC236}">
                <a16:creationId xmlns:a16="http://schemas.microsoft.com/office/drawing/2014/main" id="{182156AC-767F-71C0-4CCE-263B9BB1FA60}"/>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2"/>
            </p:custDataLst>
          </p:nvPr>
        </p:nvSpPr>
        <p:spPr>
          <a:xfrm>
            <a:off x="125811" y="83624"/>
            <a:ext cx="10972800" cy="609600"/>
          </a:xfrm>
        </p:spPr>
        <p:txBody>
          <a:bodyPr>
            <a:noAutofit/>
          </a:bodyPr>
          <a:lstStyle/>
          <a:p>
            <a:r>
              <a:rPr lang="zh-CN" altLang="en-US" dirty="0"/>
              <a:t>六维能力雷达图结构</a:t>
            </a:r>
          </a:p>
        </p:txBody>
      </p:sp>
      <p:sp>
        <p:nvSpPr>
          <p:cNvPr id="68" name="文本占位符 67"/>
          <p:cNvSpPr>
            <a:spLocks noGrp="1"/>
          </p:cNvSpPr>
          <p:nvPr>
            <p:ph type="body" idx="16388"/>
            <p:custDataLst>
              <p:tags r:id="rId3"/>
            </p:custDataLst>
          </p:nvPr>
        </p:nvSpPr>
        <p:spPr>
          <a:xfrm>
            <a:off x="722734" y="1143050"/>
            <a:ext cx="1193800" cy="1016000"/>
          </a:xfrm>
        </p:spPr>
        <p:txBody>
          <a:bodyPr/>
          <a:lstStyle/>
          <a:p>
            <a:r>
              <a:rPr lang="zh-CN" altLang="en-US" sz="4800"/>
              <a:t>01</a:t>
            </a:r>
          </a:p>
        </p:txBody>
      </p:sp>
      <p:sp>
        <p:nvSpPr>
          <p:cNvPr id="69" name="文本占位符 68"/>
          <p:cNvSpPr>
            <a:spLocks noGrp="1"/>
          </p:cNvSpPr>
          <p:nvPr>
            <p:ph type="body" idx="16386"/>
            <p:custDataLst>
              <p:tags r:id="rId4"/>
            </p:custDataLst>
          </p:nvPr>
        </p:nvSpPr>
        <p:spPr>
          <a:xfrm>
            <a:off x="1969659" y="1215272"/>
            <a:ext cx="9448800" cy="406400"/>
          </a:xfrm>
        </p:spPr>
        <p:txBody>
          <a:bodyPr>
            <a:noAutofit/>
          </a:bodyPr>
          <a:lstStyle/>
          <a:p>
            <a:r>
              <a:rPr lang="zh-CN" altLang="en-US" sz="2100"/>
              <a:t>🌟影响力 (Influence)</a:t>
            </a:r>
          </a:p>
        </p:txBody>
      </p:sp>
      <p:sp>
        <p:nvSpPr>
          <p:cNvPr id="70" name="文本占位符 69"/>
          <p:cNvSpPr>
            <a:spLocks noGrp="1"/>
          </p:cNvSpPr>
          <p:nvPr>
            <p:ph type="body" idx="16387"/>
            <p:custDataLst>
              <p:tags r:id="rId5"/>
            </p:custDataLst>
          </p:nvPr>
        </p:nvSpPr>
        <p:spPr>
          <a:xfrm>
            <a:off x="2042521" y="1580177"/>
            <a:ext cx="4823305" cy="895655"/>
          </a:xfrm>
        </p:spPr>
        <p:txBody>
          <a:bodyPr>
            <a:noAutofit/>
          </a:bodyPr>
          <a:lstStyle/>
          <a:p>
            <a:r>
              <a:rPr lang="zh-CN" altLang="en-US" sz="1400"/>
              <a:t>衡量开发者在开源社区中的声望和项目受关注程度。</a:t>
            </a:r>
            <a:r>
              <a:rPr lang="zh-CN" altLang="en-US" sz="1400" b="1"/>
              <a:t>Stars (60%)</a:t>
            </a:r>
            <a:r>
              <a:rPr lang="zh-CN" altLang="en-US" sz="1400"/>
              <a:t>:直接反映项目受众规模；</a:t>
            </a:r>
            <a:r>
              <a:rPr lang="zh-CN" altLang="en-US" sz="1400" b="1"/>
              <a:t>Forks + Issues (40%)</a:t>
            </a:r>
            <a:r>
              <a:rPr lang="zh-CN" altLang="en-US" sz="1400"/>
              <a:t>:反映项目的参与度和使用深度。</a:t>
            </a:r>
          </a:p>
          <a:p>
            <a:endParaRPr lang="zh-CN" altLang="en-US" sz="1400"/>
          </a:p>
        </p:txBody>
      </p:sp>
      <p:sp>
        <p:nvSpPr>
          <p:cNvPr id="71" name="文本占位符 70"/>
          <p:cNvSpPr>
            <a:spLocks noGrp="1"/>
          </p:cNvSpPr>
          <p:nvPr>
            <p:ph type="body" idx="16391"/>
            <p:custDataLst>
              <p:tags r:id="rId6"/>
            </p:custDataLst>
          </p:nvPr>
        </p:nvSpPr>
        <p:spPr>
          <a:xfrm>
            <a:off x="722734" y="2846741"/>
            <a:ext cx="1193800" cy="1016000"/>
          </a:xfrm>
        </p:spPr>
        <p:txBody>
          <a:bodyPr/>
          <a:lstStyle/>
          <a:p>
            <a:r>
              <a:rPr lang="zh-CN" altLang="en-US" sz="4800"/>
              <a:t>02</a:t>
            </a:r>
          </a:p>
        </p:txBody>
      </p:sp>
      <p:sp>
        <p:nvSpPr>
          <p:cNvPr id="72" name="文本占位符 71"/>
          <p:cNvSpPr>
            <a:spLocks noGrp="1"/>
          </p:cNvSpPr>
          <p:nvPr>
            <p:ph type="body" idx="16389"/>
            <p:custDataLst>
              <p:tags r:id="rId7"/>
            </p:custDataLst>
          </p:nvPr>
        </p:nvSpPr>
        <p:spPr>
          <a:xfrm>
            <a:off x="2024313" y="2876579"/>
            <a:ext cx="9448800" cy="406400"/>
          </a:xfrm>
        </p:spPr>
        <p:txBody>
          <a:bodyPr>
            <a:noAutofit/>
          </a:bodyPr>
          <a:lstStyle/>
          <a:p>
            <a:r>
              <a:rPr lang="zh-CN" altLang="en-US" sz="2100"/>
              <a:t>🛠️贡献度 (Contribution)</a:t>
            </a:r>
          </a:p>
        </p:txBody>
      </p:sp>
      <p:sp>
        <p:nvSpPr>
          <p:cNvPr id="73" name="文本占位符 72"/>
          <p:cNvSpPr>
            <a:spLocks noGrp="1"/>
          </p:cNvSpPr>
          <p:nvPr>
            <p:ph type="body" idx="16390"/>
            <p:custDataLst>
              <p:tags r:id="rId8"/>
            </p:custDataLst>
          </p:nvPr>
        </p:nvSpPr>
        <p:spPr>
          <a:xfrm>
            <a:off x="2042529" y="3283019"/>
            <a:ext cx="4823245" cy="1168430"/>
          </a:xfrm>
        </p:spPr>
        <p:txBody>
          <a:bodyPr>
            <a:noAutofit/>
          </a:bodyPr>
          <a:lstStyle/>
          <a:p>
            <a:r>
              <a:rPr lang="zh-CN" altLang="en-US" sz="1400"/>
              <a:t>衡量开发者对外部开源生态的实际代码贡献能力。</a:t>
            </a:r>
            <a:r>
              <a:rPr lang="zh-CN" altLang="en-US" sz="1400" b="1"/>
              <a:t>外部 PR (70%)</a:t>
            </a:r>
            <a:r>
              <a:rPr lang="zh-CN" altLang="en-US" sz="1400"/>
              <a:t>:核心代码贡献的核心体现；</a:t>
            </a:r>
            <a:r>
              <a:rPr lang="zh-CN" altLang="en-US" sz="1400" b="1"/>
              <a:t>创建 Issue (30%)</a:t>
            </a:r>
            <a:r>
              <a:rPr lang="zh-CN" altLang="en-US" sz="1400"/>
              <a:t>:发现并反馈社区问题的积极性。</a:t>
            </a:r>
          </a:p>
        </p:txBody>
      </p:sp>
      <p:sp>
        <p:nvSpPr>
          <p:cNvPr id="74" name="文本占位符 73"/>
          <p:cNvSpPr>
            <a:spLocks noGrp="1"/>
          </p:cNvSpPr>
          <p:nvPr>
            <p:ph type="body" idx="16394"/>
            <p:custDataLst>
              <p:tags r:id="rId9"/>
            </p:custDataLst>
          </p:nvPr>
        </p:nvSpPr>
        <p:spPr>
          <a:xfrm>
            <a:off x="722734" y="4623534"/>
            <a:ext cx="1193800" cy="1016000"/>
          </a:xfrm>
        </p:spPr>
        <p:txBody>
          <a:bodyPr/>
          <a:lstStyle/>
          <a:p>
            <a:r>
              <a:rPr lang="zh-CN" altLang="en-US" sz="4800"/>
              <a:t>03</a:t>
            </a:r>
          </a:p>
        </p:txBody>
      </p:sp>
      <p:sp>
        <p:nvSpPr>
          <p:cNvPr id="75" name="文本占位符 74"/>
          <p:cNvSpPr>
            <a:spLocks noGrp="1"/>
          </p:cNvSpPr>
          <p:nvPr>
            <p:ph type="body" idx="16392"/>
            <p:custDataLst>
              <p:tags r:id="rId10"/>
            </p:custDataLst>
          </p:nvPr>
        </p:nvSpPr>
        <p:spPr>
          <a:xfrm>
            <a:off x="1969666" y="4718903"/>
            <a:ext cx="9448800" cy="406400"/>
          </a:xfrm>
        </p:spPr>
        <p:txBody>
          <a:bodyPr>
            <a:noAutofit/>
          </a:bodyPr>
          <a:lstStyle/>
          <a:p>
            <a:r>
              <a:rPr lang="zh-CN" altLang="en-US" sz="2100"/>
              <a:t>🛡️维护力 (Maintainership)</a:t>
            </a:r>
          </a:p>
        </p:txBody>
      </p:sp>
      <p:sp>
        <p:nvSpPr>
          <p:cNvPr id="76" name="文本占位符 75"/>
          <p:cNvSpPr>
            <a:spLocks noGrp="1"/>
          </p:cNvSpPr>
          <p:nvPr>
            <p:ph type="body" idx="16393"/>
            <p:custDataLst>
              <p:tags r:id="rId11"/>
            </p:custDataLst>
          </p:nvPr>
        </p:nvSpPr>
        <p:spPr>
          <a:xfrm>
            <a:off x="2042529" y="5216382"/>
            <a:ext cx="4968971" cy="609600"/>
          </a:xfrm>
        </p:spPr>
        <p:txBody>
          <a:bodyPr>
            <a:noAutofit/>
          </a:bodyPr>
          <a:lstStyle/>
          <a:p>
            <a:r>
              <a:rPr lang="zh-CN" altLang="en-US" sz="1400"/>
              <a:t>衡量开发者对项目维护的责任感。已</a:t>
            </a:r>
            <a:r>
              <a:rPr lang="zh-CN" altLang="en-US" sz="1400" b="1"/>
              <a:t>合并的外部 PR (70%)</a:t>
            </a:r>
            <a:r>
              <a:rPr lang="zh-CN" altLang="en-US" sz="1400"/>
              <a:t>:审查并合并他人代码的能力；</a:t>
            </a:r>
            <a:r>
              <a:rPr lang="en-US" altLang="zh-CN" sz="1400" b="1"/>
              <a:t>Review</a:t>
            </a:r>
            <a:r>
              <a:rPr lang="zh-CN" altLang="en-US" sz="1400" b="1"/>
              <a:t> </a:t>
            </a:r>
            <a:r>
              <a:rPr lang="en-US" altLang="zh-CN" sz="1400" b="1"/>
              <a:t>Comments</a:t>
            </a:r>
            <a:r>
              <a:rPr lang="zh-CN" altLang="en-US" sz="1400" b="1"/>
              <a:t>(30%)</a:t>
            </a:r>
            <a:r>
              <a:rPr lang="zh-CN" altLang="en-US" sz="1400"/>
              <a:t>:通过代码审查维持工程标准的贡献。</a:t>
            </a:r>
          </a:p>
        </p:txBody>
      </p:sp>
      <p:pic>
        <p:nvPicPr>
          <p:cNvPr id="47" name="图片 46" descr="post_object_image_1889197604"/>
          <p:cNvPicPr>
            <a:picLocks noChangeAspect="1"/>
          </p:cNvPicPr>
          <p:nvPr/>
        </p:nvPicPr>
        <p:blipFill>
          <a:blip r:embed="rId13"/>
          <a:srcRect l="3005" r="1717"/>
          <a:stretch>
            <a:fillRect/>
          </a:stretch>
        </p:blipFill>
        <p:spPr>
          <a:xfrm>
            <a:off x="7746567" y="1143056"/>
            <a:ext cx="3531403" cy="4968201"/>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mc:AlternateContent xmlns:mc="http://schemas.openxmlformats.org/markup-compatibility/2006" xmlns:a14="http://schemas.microsoft.com/office/drawing/2010/main">
        <mc:Choice Requires="a14">
          <p:sp>
            <p:nvSpPr>
              <p:cNvPr id="2" name="文本框 1"/>
              <p:cNvSpPr txBox="1"/>
              <p:nvPr userDrawn="1"/>
            </p:nvSpPr>
            <p:spPr>
              <a:xfrm>
                <a:off x="1816381" y="2376298"/>
                <a:ext cx="5792222" cy="470454"/>
              </a:xfrm>
              <a:prstGeom prst="rect">
                <a:avLst/>
              </a:prstGeom>
              <a:noFill/>
            </p:spPr>
            <p:txBody>
              <a:bodyPr wrap="square" rtlCol="0">
                <a:no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𝑖𝑛𝑓</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6</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𝑆𝑡𝑎𝑟𝑠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4</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𝐹𝑜𝑟𝑘𝑠</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𝐼𝑠𝑠𝑢𝑒𝑠</m:t>
                      </m:r>
                      <m:r>
                        <a:rPr lang="en-US" altLang="zh-CN" sz="1600" i="1">
                          <a:latin typeface="Cambria Math" panose="02040503050406030204" charset="0"/>
                          <a:cs typeface="Cambria Math" panose="02040503050406030204" charset="0"/>
                        </a:rPr>
                        <m:t>)</m:t>
                      </m:r>
                    </m:oMath>
                  </m:oMathPara>
                </a14:m>
                <a:endParaRPr lang="en-US" altLang="zh-CN" sz="1600" kern="100" dirty="0">
                  <a:effectLst/>
                  <a:latin typeface="+mn-ea"/>
                  <a:cs typeface="江城圆体 400W" panose="020B0500000000000000"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userDrawn="1"/>
            </p:nvSpPr>
            <p:spPr>
              <a:xfrm>
                <a:off x="1816381" y="2376298"/>
                <a:ext cx="5792222" cy="470454"/>
              </a:xfrm>
              <a:prstGeom prst="rect">
                <a:avLst/>
              </a:prstGeom>
              <a:blipFill rotWithShape="1">
                <a:blip r:embed="rId14"/>
                <a:stretch>
                  <a:fillRect l="-5" t="-27" r="1"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869371" y="4099900"/>
                <a:ext cx="7315200" cy="49530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𝑐𝑜𝑛</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7</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𝑀𝑒𝑟𝑔𝑒𝑑</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3</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𝐶𝑟𝑒𝑎𝑡𝑒𝑑</m:t>
                      </m:r>
                    </m:oMath>
                  </m:oMathPara>
                </a14:m>
                <a:endParaRPr lang="zh-CN" altLang="en-US" sz="1600" kern="100" dirty="0">
                  <a:effectLst/>
                  <a:latin typeface="+mn-ea"/>
                  <a:cs typeface="江城圆体 400W" panose="020B0500000000000000"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69371" y="4099900"/>
                <a:ext cx="7315200" cy="495300"/>
              </a:xfrm>
              <a:prstGeom prst="rect">
                <a:avLst/>
              </a:prstGeom>
              <a:blipFill rotWithShape="1">
                <a:blip r:embed="rId15"/>
                <a:stretch>
                  <a:fillRect l="-1" t="-69" r="1"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869345" y="6044570"/>
                <a:ext cx="7315200" cy="49530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𝑚𝑎𝑖𝑛</m:t>
                          </m:r>
                        </m:sub>
                      </m:sSub>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7</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𝑀𝑒𝑟𝑔𝑒𝑑</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0</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3</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𝑅𝑒𝑣𝑖𝑒𝑤</m:t>
                      </m:r>
                    </m:oMath>
                  </m:oMathPara>
                </a14:m>
                <a:endParaRPr lang="zh-CN" altLang="en-US" sz="1600" kern="100" dirty="0">
                  <a:effectLst/>
                  <a:latin typeface="+mn-ea"/>
                  <a:cs typeface="江城圆体 400W" panose="020B0500000000000000"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69345" y="6044570"/>
                <a:ext cx="7315200" cy="495300"/>
              </a:xfrm>
              <a:prstGeom prst="rect">
                <a:avLst/>
              </a:prstGeom>
              <a:blipFill rotWithShape="1">
                <a:blip r:embed="rId16"/>
                <a:stretch>
                  <a:fillRect t="-1" b="1"/>
                </a:stretch>
              </a:blipFill>
            </p:spPr>
            <p:txBody>
              <a:bodyPr/>
              <a:lstStyle/>
              <a:p>
                <a:r>
                  <a:rPr lang="zh-CN" altLang="en-US">
                    <a:noFill/>
                  </a:rPr>
                  <a:t> </a:t>
                </a:r>
              </a:p>
            </p:txBody>
          </p:sp>
        </mc:Fallback>
      </mc:AlternateContent>
      <p:cxnSp>
        <p:nvCxnSpPr>
          <p:cNvPr id="4" name="直接连接符 3">
            <a:extLst>
              <a:ext uri="{FF2B5EF4-FFF2-40B4-BE49-F238E27FC236}">
                <a16:creationId xmlns:a16="http://schemas.microsoft.com/office/drawing/2014/main" id="{DB5B2150-CB10-0EB0-DAFF-12529CE37FFC}"/>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idx="16385"/>
            <p:custDataLst>
              <p:tags r:id="rId2"/>
            </p:custDataLst>
          </p:nvPr>
        </p:nvSpPr>
        <p:spPr>
          <a:xfrm>
            <a:off x="141632" y="64640"/>
            <a:ext cx="10972800" cy="609600"/>
          </a:xfrm>
        </p:spPr>
        <p:txBody>
          <a:bodyPr>
            <a:noAutofit/>
          </a:bodyPr>
          <a:lstStyle/>
          <a:p>
            <a:r>
              <a:rPr lang="zh-CN" altLang="en-US"/>
              <a:t>六维能力雷达图结构</a:t>
            </a:r>
          </a:p>
        </p:txBody>
      </p:sp>
      <p:sp>
        <p:nvSpPr>
          <p:cNvPr id="6" name="文本占位符 5"/>
          <p:cNvSpPr>
            <a:spLocks noGrp="1"/>
          </p:cNvSpPr>
          <p:nvPr>
            <p:ph type="body" idx="16388"/>
            <p:custDataLst>
              <p:tags r:id="rId3"/>
            </p:custDataLst>
          </p:nvPr>
        </p:nvSpPr>
        <p:spPr>
          <a:xfrm>
            <a:off x="622431" y="1143050"/>
            <a:ext cx="1193800" cy="1016000"/>
          </a:xfrm>
        </p:spPr>
        <p:txBody>
          <a:bodyPr/>
          <a:lstStyle/>
          <a:p>
            <a:r>
              <a:rPr lang="zh-CN" altLang="en-US" sz="4800"/>
              <a:t>0</a:t>
            </a:r>
            <a:r>
              <a:rPr lang="en-US" altLang="zh-CN" sz="4800">
                <a:cs typeface="Arial" panose="020B0604020202020204" pitchFamily="34" charset="0"/>
              </a:rPr>
              <a:t>4</a:t>
            </a:r>
            <a:endParaRPr lang="zh-CN" altLang="en-US" sz="4800"/>
          </a:p>
        </p:txBody>
      </p:sp>
      <p:sp>
        <p:nvSpPr>
          <p:cNvPr id="7" name="文本占位符 6"/>
          <p:cNvSpPr>
            <a:spLocks noGrp="1"/>
          </p:cNvSpPr>
          <p:nvPr>
            <p:ph type="body" idx="16386"/>
            <p:custDataLst>
              <p:tags r:id="rId4"/>
            </p:custDataLst>
          </p:nvPr>
        </p:nvSpPr>
        <p:spPr>
          <a:xfrm>
            <a:off x="1887598" y="1143036"/>
            <a:ext cx="9448800" cy="406400"/>
          </a:xfrm>
        </p:spPr>
        <p:txBody>
          <a:bodyPr>
            <a:noAutofit/>
          </a:bodyPr>
          <a:lstStyle/>
          <a:p>
            <a:r>
              <a:rPr lang="zh-CN" altLang="en-US" sz="2100"/>
              <a:t>💬活跃度 (Engagement)</a:t>
            </a:r>
          </a:p>
        </p:txBody>
      </p:sp>
      <p:sp>
        <p:nvSpPr>
          <p:cNvPr id="8" name="文本占位符 7"/>
          <p:cNvSpPr>
            <a:spLocks noGrp="1"/>
          </p:cNvSpPr>
          <p:nvPr>
            <p:ph type="body" idx="16387"/>
            <p:custDataLst>
              <p:tags r:id="rId5"/>
            </p:custDataLst>
          </p:nvPr>
        </p:nvSpPr>
        <p:spPr>
          <a:xfrm>
            <a:off x="1987874" y="1549429"/>
            <a:ext cx="5162481" cy="609600"/>
          </a:xfrm>
        </p:spPr>
        <p:txBody>
          <a:bodyPr>
            <a:noAutofit/>
          </a:bodyPr>
          <a:lstStyle/>
          <a:p>
            <a:r>
              <a:rPr lang="zh-CN" altLang="en-US" sz="1400" dirty="0"/>
              <a:t>衡量开发者在社区互动与技术讨论中的活跃程度。</a:t>
            </a:r>
            <a:r>
              <a:rPr lang="zh-CN" altLang="en-US" sz="1400" b="1" dirty="0"/>
              <a:t>Issue评论(60%)</a:t>
            </a:r>
            <a:r>
              <a:rPr lang="zh-CN" altLang="en-US" sz="1400" dirty="0"/>
              <a:t>:参与问题讨论与答疑解惑的深度；</a:t>
            </a:r>
            <a:r>
              <a:rPr lang="en-US" altLang="zh-CN" sz="1400" b="1" dirty="0"/>
              <a:t>Review Comments</a:t>
            </a:r>
            <a:r>
              <a:rPr lang="zh-CN" altLang="en-US" sz="1400" b="1" dirty="0"/>
              <a:t>(40%)</a:t>
            </a:r>
            <a:r>
              <a:rPr lang="zh-CN" altLang="en-US" sz="1400" dirty="0"/>
              <a:t>:在协作审查中分享技术见解的频率。</a:t>
            </a:r>
          </a:p>
        </p:txBody>
      </p:sp>
      <p:sp>
        <p:nvSpPr>
          <p:cNvPr id="9" name="文本占位符 8"/>
          <p:cNvSpPr>
            <a:spLocks noGrp="1"/>
          </p:cNvSpPr>
          <p:nvPr>
            <p:ph type="body" idx="16391"/>
            <p:custDataLst>
              <p:tags r:id="rId6"/>
            </p:custDataLst>
          </p:nvPr>
        </p:nvSpPr>
        <p:spPr>
          <a:xfrm>
            <a:off x="622431" y="2721048"/>
            <a:ext cx="1193800" cy="1016000"/>
          </a:xfrm>
        </p:spPr>
        <p:txBody>
          <a:bodyPr/>
          <a:lstStyle/>
          <a:p>
            <a:r>
              <a:rPr lang="zh-CN" altLang="en-US" sz="4800"/>
              <a:t>0</a:t>
            </a:r>
            <a:r>
              <a:rPr lang="en-US" altLang="zh-CN" sz="4800">
                <a:cs typeface="Arial" panose="020B0604020202020204" pitchFamily="34" charset="0"/>
              </a:rPr>
              <a:t>5</a:t>
            </a:r>
            <a:endParaRPr lang="zh-CN" altLang="en-US" sz="4800"/>
          </a:p>
        </p:txBody>
      </p:sp>
      <p:sp>
        <p:nvSpPr>
          <p:cNvPr id="10" name="文本占位符 9"/>
          <p:cNvSpPr>
            <a:spLocks noGrp="1"/>
          </p:cNvSpPr>
          <p:nvPr>
            <p:ph type="body" idx="16389"/>
            <p:custDataLst>
              <p:tags r:id="rId7"/>
            </p:custDataLst>
          </p:nvPr>
        </p:nvSpPr>
        <p:spPr>
          <a:xfrm>
            <a:off x="1987882" y="2952047"/>
            <a:ext cx="9448800" cy="406400"/>
          </a:xfrm>
        </p:spPr>
        <p:txBody>
          <a:bodyPr>
            <a:noAutofit/>
          </a:bodyPr>
          <a:lstStyle/>
          <a:p>
            <a:r>
              <a:rPr lang="zh-CN" altLang="en-US" sz="2100" dirty="0"/>
              <a:t>🌈多样性 (Diversity)</a:t>
            </a:r>
          </a:p>
        </p:txBody>
      </p:sp>
      <p:sp>
        <p:nvSpPr>
          <p:cNvPr id="11" name="文本占位符 10"/>
          <p:cNvSpPr>
            <a:spLocks noGrp="1"/>
          </p:cNvSpPr>
          <p:nvPr>
            <p:ph type="body" idx="16390"/>
            <p:custDataLst>
              <p:tags r:id="rId8"/>
            </p:custDataLst>
          </p:nvPr>
        </p:nvSpPr>
        <p:spPr>
          <a:xfrm>
            <a:off x="1987882" y="3358432"/>
            <a:ext cx="4852753" cy="609600"/>
          </a:xfrm>
        </p:spPr>
        <p:txBody>
          <a:bodyPr>
            <a:noAutofit/>
          </a:bodyPr>
          <a:lstStyle/>
          <a:p>
            <a:r>
              <a:rPr lang="zh-CN" altLang="en-US" sz="1400"/>
              <a:t>衡量开发者技术栈广度与跨领域项目的探索深度。</a:t>
            </a:r>
            <a:r>
              <a:rPr lang="zh-CN" altLang="en-US" sz="1400" b="1"/>
              <a:t>语言数量(60%)</a:t>
            </a:r>
            <a:r>
              <a:rPr lang="zh-CN" altLang="en-US" sz="1400"/>
              <a:t>:掌握编程语言的多样化程度；</a:t>
            </a:r>
            <a:r>
              <a:rPr lang="zh-CN" altLang="en-US" sz="1400" b="1"/>
              <a:t>主题数量(40%)</a:t>
            </a:r>
            <a:r>
              <a:rPr lang="zh-CN" altLang="en-US" sz="1400"/>
              <a:t>:及业务领域与技术主题的丰富度。</a:t>
            </a:r>
          </a:p>
        </p:txBody>
      </p:sp>
      <p:sp>
        <p:nvSpPr>
          <p:cNvPr id="12" name="文本占位符 11"/>
          <p:cNvSpPr>
            <a:spLocks noGrp="1"/>
          </p:cNvSpPr>
          <p:nvPr>
            <p:ph type="body" idx="16394"/>
            <p:custDataLst>
              <p:tags r:id="rId9"/>
            </p:custDataLst>
          </p:nvPr>
        </p:nvSpPr>
        <p:spPr>
          <a:xfrm>
            <a:off x="622431" y="4420465"/>
            <a:ext cx="1193800" cy="1016000"/>
          </a:xfrm>
        </p:spPr>
        <p:txBody>
          <a:bodyPr/>
          <a:lstStyle/>
          <a:p>
            <a:r>
              <a:rPr lang="zh-CN" altLang="en-US" sz="4800"/>
              <a:t>0</a:t>
            </a:r>
            <a:r>
              <a:rPr lang="en-US" altLang="zh-CN" sz="4800">
                <a:cs typeface="Arial" panose="020B0604020202020204" pitchFamily="34" charset="0"/>
              </a:rPr>
              <a:t>6</a:t>
            </a:r>
            <a:endParaRPr lang="zh-CN" altLang="en-US" sz="4800"/>
          </a:p>
        </p:txBody>
      </p:sp>
      <p:sp>
        <p:nvSpPr>
          <p:cNvPr id="13" name="文本占位符 12"/>
          <p:cNvSpPr>
            <a:spLocks noGrp="1"/>
          </p:cNvSpPr>
          <p:nvPr>
            <p:ph type="body" idx="16392"/>
            <p:custDataLst>
              <p:tags r:id="rId10"/>
            </p:custDataLst>
          </p:nvPr>
        </p:nvSpPr>
        <p:spPr>
          <a:xfrm>
            <a:off x="1987882" y="4557118"/>
            <a:ext cx="9448800" cy="406400"/>
          </a:xfrm>
        </p:spPr>
        <p:txBody>
          <a:bodyPr>
            <a:noAutofit/>
          </a:bodyPr>
          <a:lstStyle/>
          <a:p>
            <a:r>
              <a:rPr lang="zh-CN" altLang="en-US" sz="2100"/>
              <a:t>💻代码能力 (Code Capability)</a:t>
            </a:r>
          </a:p>
        </p:txBody>
      </p:sp>
      <p:sp>
        <p:nvSpPr>
          <p:cNvPr id="14" name="文本占位符 13"/>
          <p:cNvSpPr>
            <a:spLocks noGrp="1"/>
          </p:cNvSpPr>
          <p:nvPr>
            <p:ph type="body" idx="16393"/>
            <p:custDataLst>
              <p:tags r:id="rId11"/>
            </p:custDataLst>
          </p:nvPr>
        </p:nvSpPr>
        <p:spPr>
          <a:xfrm>
            <a:off x="1987882" y="5002470"/>
            <a:ext cx="4798106" cy="609600"/>
          </a:xfrm>
        </p:spPr>
        <p:txBody>
          <a:bodyPr>
            <a:noAutofit/>
          </a:bodyPr>
          <a:lstStyle/>
          <a:p>
            <a:r>
              <a:rPr lang="zh-CN" altLang="en-US" sz="1400"/>
              <a:t>衡量开发者产出代码的质量、权威性及同行认可深。</a:t>
            </a:r>
            <a:r>
              <a:rPr lang="zh-CN" altLang="en-US" sz="1400" b="1"/>
              <a:t>核心贡献含金量</a:t>
            </a:r>
            <a:r>
              <a:rPr lang="en-US" altLang="zh-CN" sz="1400" b="1"/>
              <a:t> (100%): </a:t>
            </a:r>
            <a:r>
              <a:rPr lang="zh-CN" altLang="en-US" sz="1400"/>
              <a:t>基于合并</a:t>
            </a:r>
            <a:r>
              <a:rPr lang="en-US" altLang="zh-CN" sz="1400"/>
              <a:t> PR </a:t>
            </a:r>
            <a:r>
              <a:rPr lang="zh-CN" altLang="en-US" sz="1400"/>
              <a:t>所属仓库的</a:t>
            </a:r>
            <a:r>
              <a:rPr lang="en-US" altLang="zh-CN" sz="1400"/>
              <a:t> Stars </a:t>
            </a:r>
            <a:r>
              <a:rPr lang="zh-CN" altLang="en-US" sz="1400"/>
              <a:t>权重进行对数累加评估，体现代码在高质量项目中的实战价值。</a:t>
            </a:r>
          </a:p>
        </p:txBody>
      </p:sp>
      <p:pic>
        <p:nvPicPr>
          <p:cNvPr id="47" name="图片 46" descr="post_object_image_1889197604"/>
          <p:cNvPicPr>
            <a:picLocks noChangeAspect="1"/>
          </p:cNvPicPr>
          <p:nvPr/>
        </p:nvPicPr>
        <p:blipFill>
          <a:blip r:embed="rId13"/>
          <a:srcRect l="3005" r="1717"/>
          <a:stretch>
            <a:fillRect/>
          </a:stretch>
        </p:blipFill>
        <p:spPr>
          <a:xfrm>
            <a:off x="7676095" y="1038078"/>
            <a:ext cx="3559592" cy="5007859"/>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mc:AlternateContent xmlns:mc="http://schemas.openxmlformats.org/markup-compatibility/2006" xmlns:a14="http://schemas.microsoft.com/office/drawing/2010/main">
        <mc:Choice Requires="a14">
          <p:sp>
            <p:nvSpPr>
              <p:cNvPr id="2" name="文本框 1"/>
              <p:cNvSpPr txBox="1"/>
              <p:nvPr/>
            </p:nvSpPr>
            <p:spPr>
              <a:xfrm>
                <a:off x="425563" y="2377639"/>
                <a:ext cx="7315200" cy="50419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𝑒𝑛𝑔</m:t>
                          </m:r>
                        </m:sub>
                      </m:sSub>
                      <m:r>
                        <a:rPr lang="en-US" altLang="zh-CN" sz="1600" i="1">
                          <a:latin typeface="Cambria Math" panose="02040503050406030204" charset="0"/>
                          <a:cs typeface="Cambria Math" panose="02040503050406030204" charset="0"/>
                        </a:rPr>
                        <m:t>=0.6×</m:t>
                      </m:r>
                      <m:r>
                        <a:rPr lang="en-US" altLang="zh-CN" sz="1600" i="1">
                          <a:latin typeface="Cambria Math" panose="02040503050406030204" charset="0"/>
                          <a:cs typeface="Cambria Math" panose="02040503050406030204" charset="0"/>
                        </a:rPr>
                        <m:t>𝐼𝑠𝑠𝑢𝑒</m:t>
                      </m:r>
                      <m:r>
                        <a:rPr lang="en-US" altLang="zh-CN" sz="1600" i="1">
                          <a:latin typeface="Cambria Math" panose="02040503050406030204" charset="0"/>
                          <a:cs typeface="Cambria Math" panose="02040503050406030204" charset="0"/>
                        </a:rPr>
                        <m:t>+0.4×</m:t>
                      </m:r>
                      <m:r>
                        <a:rPr lang="en-US" altLang="zh-CN" sz="1600" i="1">
                          <a:latin typeface="Cambria Math" panose="02040503050406030204" charset="0"/>
                          <a:cs typeface="Cambria Math" panose="02040503050406030204" charset="0"/>
                        </a:rPr>
                        <m:t>𝑅𝑒𝑣𝑖𝑒𝑤</m:t>
                      </m:r>
                    </m:oMath>
                  </m:oMathPara>
                </a14:m>
                <a:endParaRPr lang="zh-CN" altLang="en-US" sz="1600" kern="100" dirty="0">
                  <a:effectLst/>
                  <a:latin typeface="+mn-ea"/>
                  <a:cs typeface="江城圆体 400W" panose="020B0500000000000000"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25563" y="2377639"/>
                <a:ext cx="7315200" cy="504190"/>
              </a:xfrm>
              <a:prstGeom prst="rect">
                <a:avLst/>
              </a:prstGeom>
              <a:blipFill rotWithShape="1">
                <a:blip r:embed="rId14"/>
                <a:stretch>
                  <a:fillRect l="-2" t="-39" r="2"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622431" y="4061818"/>
                <a:ext cx="7315200" cy="49530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𝑑𝑖𝑣</m:t>
                          </m:r>
                        </m:sub>
                      </m:sSub>
                      <m:r>
                        <a:rPr lang="en-US" altLang="zh-CN" sz="1600" i="1">
                          <a:latin typeface="Cambria Math" panose="02040503050406030204" charset="0"/>
                          <a:cs typeface="Cambria Math" panose="02040503050406030204" charset="0"/>
                        </a:rPr>
                        <m:t>=0.6×</m:t>
                      </m:r>
                      <m:r>
                        <a:rPr lang="en-US" altLang="zh-CN" sz="1600" i="1">
                          <a:latin typeface="Cambria Math" panose="02040503050406030204" charset="0"/>
                          <a:cs typeface="Cambria Math" panose="02040503050406030204" charset="0"/>
                        </a:rPr>
                        <m:t>𝐿𝑎𝑛𝑔𝑢𝑎𝑔𝑒𝑠</m:t>
                      </m:r>
                      <m:r>
                        <a:rPr lang="en-US" altLang="zh-CN" sz="1600" i="1">
                          <a:latin typeface="Cambria Math" panose="02040503050406030204" charset="0"/>
                          <a:cs typeface="Cambria Math" panose="02040503050406030204" charset="0"/>
                        </a:rPr>
                        <m:t>+0.4×</m:t>
                      </m:r>
                      <m:r>
                        <a:rPr lang="en-US" altLang="zh-CN" sz="1600" i="1">
                          <a:latin typeface="Cambria Math" panose="02040503050406030204" charset="0"/>
                          <a:cs typeface="Cambria Math" panose="02040503050406030204" charset="0"/>
                        </a:rPr>
                        <m:t>𝑇𝑜𝑝𝑖𝑐𝑠</m:t>
                      </m:r>
                    </m:oMath>
                  </m:oMathPara>
                </a14:m>
                <a:endParaRPr lang="zh-CN" altLang="en-US" sz="1600" kern="100" dirty="0">
                  <a:effectLst/>
                  <a:latin typeface="+mn-ea"/>
                  <a:cs typeface="江城圆体 400W" panose="020B0500000000000000"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22431" y="4061818"/>
                <a:ext cx="7315200" cy="495300"/>
              </a:xfrm>
              <a:prstGeom prst="rect">
                <a:avLst/>
              </a:prstGeom>
              <a:blipFill rotWithShape="1">
                <a:blip r:embed="rId15"/>
                <a:stretch>
                  <a:fillRect l="-2" t="-72" r="2"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60904" y="5612081"/>
                <a:ext cx="7315200" cy="618490"/>
              </a:xfrm>
              <a:prstGeom prst="rect">
                <a:avLst/>
              </a:prstGeom>
              <a:noFill/>
            </p:spPr>
            <p:txBody>
              <a:bodyPr wrap="square" rtlCol="0" anchor="t">
                <a:spAutoFit/>
              </a:bodyPr>
              <a:lstStyle/>
              <a:p>
                <a:pPr algn="l">
                  <a:lnSpc>
                    <a:spcPct val="14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cs typeface="Cambria Math" panose="02040503050406030204" charset="0"/>
                            </a:rPr>
                          </m:ctrlPr>
                        </m:sSubPr>
                        <m:e>
                          <m:r>
                            <a:rPr lang="en-US" altLang="zh-CN" sz="1600" i="1">
                              <a:latin typeface="Cambria Math" panose="02040503050406030204" charset="0"/>
                              <a:cs typeface="Cambria Math" panose="02040503050406030204" charset="0"/>
                            </a:rPr>
                            <m:t>𝑆</m:t>
                          </m:r>
                        </m:e>
                        <m:sub>
                          <m:r>
                            <a:rPr lang="en-US" altLang="zh-CN" sz="1600" i="1">
                              <a:latin typeface="Cambria Math" panose="02040503050406030204" charset="0"/>
                              <a:cs typeface="Cambria Math" panose="02040503050406030204" charset="0"/>
                            </a:rPr>
                            <m:t>𝑐𝑜𝑑𝑒</m:t>
                          </m:r>
                        </m:sub>
                      </m:sSub>
                      <m:r>
                        <a:rPr lang="en-US" altLang="zh-CN" sz="1600" i="1">
                          <a:latin typeface="Cambria Math" panose="02040503050406030204" charset="0"/>
                          <a:cs typeface="Cambria Math" panose="02040503050406030204" charset="0"/>
                        </a:rPr>
                        <m:t>=</m:t>
                      </m:r>
                      <m:nary>
                        <m:naryPr>
                          <m:chr m:val="∑"/>
                          <m:limLoc m:val="undOvr"/>
                          <m:supHide m:val="on"/>
                          <m:ctrlPr>
                            <a:rPr lang="en-US" altLang="zh-CN" sz="1600" i="1">
                              <a:latin typeface="Cambria Math" panose="02040503050406030204" pitchFamily="18" charset="0"/>
                              <a:cs typeface="Cambria Math" panose="02040503050406030204" charset="0"/>
                            </a:rPr>
                          </m:ctrlPr>
                        </m:naryPr>
                        <m:sub>
                          <m:r>
                            <a:rPr lang="en-US" altLang="zh-CN" sz="1600" i="1">
                              <a:latin typeface="Cambria Math" panose="02040503050406030204" charset="0"/>
                              <a:cs typeface="Cambria Math" panose="02040503050406030204" charset="0"/>
                            </a:rPr>
                            <m:t>𝑃𝑅</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𝑀𝑒𝑟𝑔𝑒𝑑</m:t>
                          </m:r>
                        </m:sub>
                        <m:sup/>
                        <m:e>
                          <m:func>
                            <m:funcPr>
                              <m:ctrlPr>
                                <a:rPr lang="en-US" altLang="zh-CN" sz="1600" i="1">
                                  <a:latin typeface="Cambria Math" panose="02040503050406030204" pitchFamily="18" charset="0"/>
                                  <a:cs typeface="Cambria Math" panose="02040503050406030204" charset="0"/>
                                </a:rPr>
                              </m:ctrlPr>
                            </m:funcPr>
                            <m:fName>
                              <m:r>
                                <a:rPr lang="en-US" altLang="zh-CN" sz="1600" i="1">
                                  <a:latin typeface="Cambria Math" panose="02040503050406030204" charset="0"/>
                                  <a:cs typeface="Cambria Math" panose="02040503050406030204" charset="0"/>
                                </a:rPr>
                                <m:t>𝑙𝑛</m:t>
                              </m:r>
                            </m:fName>
                            <m:e>
                              <m:r>
                                <a:rPr lang="en-US" altLang="zh-CN" sz="1600" i="1">
                                  <a:latin typeface="Cambria Math" panose="02040503050406030204" charset="0"/>
                                  <a:cs typeface="Cambria Math" panose="02040503050406030204" charset="0"/>
                                </a:rPr>
                                <m:t>(</m:t>
                              </m:r>
                            </m:e>
                          </m:func>
                        </m:e>
                      </m:nary>
                      <m:r>
                        <a:rPr lang="en-US" altLang="zh-CN" sz="1600" i="1">
                          <a:latin typeface="Cambria Math" panose="02040503050406030204" charset="0"/>
                          <a:cs typeface="Cambria Math" panose="02040503050406030204" charset="0"/>
                        </a:rPr>
                        <m:t>𝑅𝑒𝑝𝑜</m:t>
                      </m:r>
                      <m:r>
                        <a:rPr lang="en-US" altLang="zh-CN" sz="1600" i="1">
                          <a:latin typeface="Cambria Math" panose="02040503050406030204" charset="0"/>
                          <a:cs typeface="Cambria Math" panose="02040503050406030204" charset="0"/>
                        </a:rPr>
                        <m:t>+1)</m:t>
                      </m:r>
                    </m:oMath>
                  </m:oMathPara>
                </a14:m>
                <a:endParaRPr lang="zh-CN" altLang="en-US" sz="1600" kern="100" dirty="0">
                  <a:effectLst/>
                  <a:latin typeface="+mn-ea"/>
                  <a:cs typeface="江城圆体 400W" panose="020B0500000000000000" pitchFamily="34"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60904" y="5612081"/>
                <a:ext cx="7315200" cy="618490"/>
              </a:xfrm>
              <a:prstGeom prst="rect">
                <a:avLst/>
              </a:prstGeom>
              <a:blipFill rotWithShape="1">
                <a:blip r:embed="rId16"/>
                <a:stretch>
                  <a:fillRect l="-3" t="-95" r="3" b="-37893"/>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FB399995-6905-17B7-3F72-B611AF3CC607}"/>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post_object_image_2015701177"/>
          <p:cNvPicPr>
            <a:picLocks noChangeAspect="1"/>
          </p:cNvPicPr>
          <p:nvPr/>
        </p:nvPicPr>
        <p:blipFill>
          <a:blip r:embed="rId3"/>
          <a:stretch>
            <a:fillRect/>
          </a:stretch>
        </p:blipFill>
        <p:spPr>
          <a:xfrm>
            <a:off x="7157387" y="899217"/>
            <a:ext cx="3035868" cy="3732980"/>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sp>
        <p:nvSpPr>
          <p:cNvPr id="67" name="标题 66"/>
          <p:cNvSpPr>
            <a:spLocks noGrp="1"/>
          </p:cNvSpPr>
          <p:nvPr>
            <p:ph type="ctrTitle" idx="16385"/>
            <p:custDataLst>
              <p:tags r:id="rId1"/>
            </p:custDataLst>
          </p:nvPr>
        </p:nvSpPr>
        <p:spPr>
          <a:xfrm>
            <a:off x="257577" y="71736"/>
            <a:ext cx="10972800" cy="609600"/>
          </a:xfrm>
        </p:spPr>
        <p:txBody>
          <a:bodyPr>
            <a:noAutofit/>
          </a:bodyPr>
          <a:lstStyle/>
          <a:p>
            <a:r>
              <a:rPr lang="zh-CN" altLang="en-US" dirty="0"/>
              <a:t>技术栈分布图谱</a:t>
            </a:r>
          </a:p>
        </p:txBody>
      </p:sp>
      <p:sp>
        <p:nvSpPr>
          <p:cNvPr id="2" name="文本框 1"/>
          <p:cNvSpPr txBox="1"/>
          <p:nvPr userDrawn="1"/>
        </p:nvSpPr>
        <p:spPr>
          <a:xfrm>
            <a:off x="327245" y="1531996"/>
            <a:ext cx="5959910" cy="2061418"/>
          </a:xfrm>
          <a:prstGeom prst="rect">
            <a:avLst/>
          </a:prstGeom>
          <a:noFill/>
        </p:spPr>
        <p:txBody>
          <a:bodyPr wrap="square" rtlCol="0" anchor="t">
            <a:noAutofit/>
          </a:bodyPr>
          <a:lstStyle/>
          <a:p>
            <a:pPr marL="0" indent="0" algn="l" defTabSz="0" rtl="0" eaLnBrk="1" latinLnBrk="0" hangingPunct="1">
              <a:lnSpc>
                <a:spcPct val="140000"/>
              </a:lnSpc>
              <a:spcBef>
                <a:spcPct val="0"/>
              </a:spcBef>
              <a:spcAft>
                <a:spcPct val="0"/>
              </a:spcAft>
              <a:buNone/>
            </a:pPr>
            <a:r>
              <a:rPr lang="zh-CN" altLang="en-US" kern="100" dirty="0">
                <a:solidFill>
                  <a:schemeClr val="tx1"/>
                </a:solidFill>
                <a:effectLst/>
                <a:latin typeface="+mn-ea"/>
                <a:cs typeface="江城圆体 400W" charset="0"/>
              </a:rPr>
              <a:t>通过</a:t>
            </a:r>
            <a:r>
              <a:rPr lang="en-US" altLang="zh-CN" kern="100" dirty="0">
                <a:solidFill>
                  <a:schemeClr val="tx1"/>
                </a:solidFill>
                <a:effectLst/>
                <a:latin typeface="+mn-ea"/>
                <a:cs typeface="江城圆体 400W" charset="0"/>
              </a:rPr>
              <a:t> </a:t>
            </a:r>
            <a:r>
              <a:rPr lang="en-US" altLang="zh-CN" b="1" kern="100" dirty="0">
                <a:solidFill>
                  <a:schemeClr val="tx1"/>
                </a:solidFill>
                <a:effectLst/>
                <a:latin typeface="+mn-ea"/>
                <a:cs typeface="江城圆体 400W" charset="0"/>
              </a:rPr>
              <a:t>GitHub REST API</a:t>
            </a:r>
            <a:r>
              <a:rPr lang="en-US" altLang="zh-CN" kern="100" dirty="0">
                <a:solidFill>
                  <a:schemeClr val="tx1"/>
                </a:solidFill>
                <a:effectLst/>
                <a:latin typeface="+mn-ea"/>
                <a:cs typeface="江城圆体 400W" charset="0"/>
              </a:rPr>
              <a:t> </a:t>
            </a:r>
            <a:r>
              <a:rPr lang="zh-CN" altLang="en-US" kern="100" dirty="0">
                <a:solidFill>
                  <a:schemeClr val="tx1"/>
                </a:solidFill>
                <a:effectLst/>
                <a:latin typeface="+mn-ea"/>
                <a:cs typeface="江城圆体 400W" charset="0"/>
              </a:rPr>
              <a:t>对开发者个人拥有的全量仓库进行深度扫描，实时</a:t>
            </a:r>
            <a:r>
              <a:rPr lang="zh-CN" altLang="en-US" b="1" kern="100" dirty="0">
                <a:solidFill>
                  <a:schemeClr val="tx1"/>
                </a:solidFill>
                <a:effectLst/>
                <a:latin typeface="+mn-ea"/>
                <a:cs typeface="江城圆体 400W" charset="0"/>
              </a:rPr>
              <a:t>聚合海量代码提交记录</a:t>
            </a:r>
            <a:r>
              <a:rPr lang="zh-CN" altLang="en-US" kern="100" dirty="0">
                <a:solidFill>
                  <a:schemeClr val="tx1"/>
                </a:solidFill>
                <a:effectLst/>
                <a:latin typeface="+mn-ea"/>
                <a:cs typeface="江城圆体 400W" charset="0"/>
              </a:rPr>
              <a:t>。系统不仅统计</a:t>
            </a:r>
            <a:r>
              <a:rPr lang="zh-CN" altLang="en-US" b="1" kern="100" dirty="0">
                <a:solidFill>
                  <a:schemeClr val="tx1"/>
                </a:solidFill>
                <a:effectLst/>
                <a:latin typeface="+mn-ea"/>
                <a:cs typeface="江城圆体 400W" charset="0"/>
              </a:rPr>
              <a:t>语言种类</a:t>
            </a:r>
            <a:r>
              <a:rPr lang="zh-CN" altLang="en-US" kern="100" dirty="0">
                <a:solidFill>
                  <a:schemeClr val="tx1"/>
                </a:solidFill>
                <a:effectLst/>
                <a:latin typeface="+mn-ea"/>
                <a:cs typeface="江城圆体 400W" charset="0"/>
              </a:rPr>
              <a:t>，更采用</a:t>
            </a:r>
            <a:r>
              <a:rPr lang="zh-CN" altLang="en-US" b="1" kern="100" dirty="0">
                <a:solidFill>
                  <a:schemeClr val="tx1"/>
                </a:solidFill>
                <a:effectLst/>
                <a:latin typeface="+mn-ea"/>
                <a:cs typeface="江城圆体 400W" charset="0"/>
              </a:rPr>
              <a:t>字节数加权汇总算法</a:t>
            </a:r>
            <a:r>
              <a:rPr lang="zh-CN" altLang="en-US" kern="100" dirty="0">
                <a:solidFill>
                  <a:schemeClr val="tx1"/>
                </a:solidFill>
                <a:effectLst/>
                <a:latin typeface="+mn-ea"/>
                <a:cs typeface="江城圆体 400W" charset="0"/>
              </a:rPr>
              <a:t>，精准还原开发者的</a:t>
            </a:r>
            <a:r>
              <a:rPr lang="zh-CN" altLang="en-US" b="1" kern="100" dirty="0">
                <a:solidFill>
                  <a:schemeClr val="tx1"/>
                </a:solidFill>
                <a:effectLst/>
                <a:latin typeface="+mn-ea"/>
                <a:cs typeface="江城圆体 400W" charset="0"/>
              </a:rPr>
              <a:t>核心技术基因</a:t>
            </a:r>
            <a:r>
              <a:rPr lang="zh-CN" altLang="en-US" kern="100" dirty="0">
                <a:solidFill>
                  <a:schemeClr val="tx1"/>
                </a:solidFill>
                <a:effectLst/>
                <a:latin typeface="+mn-ea"/>
                <a:cs typeface="江城圆体 400W" charset="0"/>
              </a:rPr>
              <a:t>，而非仅仅停留在表层的项目计数。</a:t>
            </a:r>
          </a:p>
          <a:p>
            <a:pPr marL="0" indent="0" algn="l" defTabSz="0" rtl="0" eaLnBrk="1" latinLnBrk="0" hangingPunct="1">
              <a:lnSpc>
                <a:spcPct val="140000"/>
              </a:lnSpc>
              <a:spcBef>
                <a:spcPct val="0"/>
              </a:spcBef>
              <a:spcAft>
                <a:spcPct val="0"/>
              </a:spcAft>
              <a:buNone/>
            </a:pPr>
            <a:endParaRPr lang="en-US" altLang="zh-CN" kern="100" dirty="0">
              <a:solidFill>
                <a:schemeClr val="tx1"/>
              </a:solidFill>
              <a:effectLst/>
              <a:latin typeface="+mn-ea"/>
              <a:cs typeface="江城圆体 400W" charset="0"/>
            </a:endParaRPr>
          </a:p>
          <a:p>
            <a:pPr marL="0" indent="0" algn="l" defTabSz="0" rtl="0" eaLnBrk="1" latinLnBrk="0" hangingPunct="1">
              <a:lnSpc>
                <a:spcPct val="140000"/>
              </a:lnSpc>
              <a:spcBef>
                <a:spcPct val="0"/>
              </a:spcBef>
              <a:spcAft>
                <a:spcPct val="0"/>
              </a:spcAft>
              <a:buNone/>
            </a:pPr>
            <a:endParaRPr lang="en-US" altLang="zh-CN" kern="100" dirty="0">
              <a:solidFill>
                <a:schemeClr val="tx1"/>
              </a:solidFill>
              <a:effectLst/>
              <a:latin typeface="+mn-ea"/>
              <a:cs typeface="江城圆体 400W" charset="0"/>
            </a:endParaRPr>
          </a:p>
          <a:p>
            <a:endParaRPr lang="zh-CN" altLang="en-US" kern="100" dirty="0">
              <a:solidFill>
                <a:schemeClr val="tx1"/>
              </a:solidFill>
              <a:effectLst/>
              <a:latin typeface="+mn-ea"/>
              <a:cs typeface="江城圆体 400W" charset="0"/>
            </a:endParaRPr>
          </a:p>
        </p:txBody>
      </p:sp>
      <p:sp>
        <p:nvSpPr>
          <p:cNvPr id="3" name="文本框 2"/>
          <p:cNvSpPr txBox="1"/>
          <p:nvPr userDrawn="1"/>
        </p:nvSpPr>
        <p:spPr>
          <a:xfrm>
            <a:off x="6287155" y="4789159"/>
            <a:ext cx="5459202" cy="1997105"/>
          </a:xfrm>
          <a:prstGeom prst="rect">
            <a:avLst/>
          </a:prstGeom>
          <a:noFill/>
        </p:spPr>
        <p:txBody>
          <a:bodyPr wrap="square" rtlCol="0">
            <a:noAutofit/>
          </a:bodyPr>
          <a:lstStyle/>
          <a:p>
            <a:pPr algn="l">
              <a:lnSpc>
                <a:spcPct val="140000"/>
              </a:lnSpc>
            </a:pPr>
            <a:r>
              <a:rPr lang="zh-CN" altLang="en-US" sz="1600" kern="100" dirty="0">
                <a:effectLst/>
                <a:latin typeface="+mn-ea"/>
                <a:cs typeface="江城圆体 400W" panose="020B0500000000000000" pitchFamily="34" charset="-122"/>
              </a:rPr>
              <a:t>如图所示，该开发者的技术图谱呈现出鲜明的</a:t>
            </a:r>
            <a:r>
              <a:rPr lang="en-US" altLang="zh-CN" sz="1600" kern="100" dirty="0">
                <a:effectLst/>
                <a:latin typeface="+mn-ea"/>
                <a:cs typeface="江城圆体 400W" panose="020B0500000000000000" pitchFamily="34" charset="-122"/>
              </a:rPr>
              <a:t> “</a:t>
            </a:r>
            <a:r>
              <a:rPr lang="en-US" altLang="zh-CN" sz="1600" b="1" kern="100" dirty="0">
                <a:effectLst/>
                <a:latin typeface="+mn-ea"/>
                <a:cs typeface="江城圆体 400W" panose="020B0500000000000000" pitchFamily="34" charset="-122"/>
              </a:rPr>
              <a:t>Java </a:t>
            </a:r>
            <a:r>
              <a:rPr lang="zh-CN" altLang="en-US" sz="1600" b="1" kern="100" dirty="0">
                <a:effectLst/>
                <a:latin typeface="+mn-ea"/>
                <a:cs typeface="江城圆体 400W" panose="020B0500000000000000" pitchFamily="34" charset="-122"/>
              </a:rPr>
              <a:t>核心支撑</a:t>
            </a:r>
            <a:r>
              <a:rPr lang="en-US" altLang="zh-CN" sz="1600" b="1" kern="100" dirty="0">
                <a:effectLst/>
                <a:latin typeface="+mn-ea"/>
                <a:cs typeface="江城圆体 400W" panose="020B0500000000000000" pitchFamily="34" charset="-122"/>
              </a:rPr>
              <a:t> + Web </a:t>
            </a:r>
            <a:r>
              <a:rPr lang="zh-CN" altLang="en-US" sz="1600" b="1" kern="100" dirty="0">
                <a:effectLst/>
                <a:latin typeface="+mn-ea"/>
                <a:cs typeface="江城圆体 400W" panose="020B0500000000000000" pitchFamily="34" charset="-122"/>
              </a:rPr>
              <a:t>前端延伸</a:t>
            </a:r>
            <a:r>
              <a:rPr lang="en-US" altLang="zh-CN" sz="1600" b="1" kern="100" dirty="0">
                <a:effectLst/>
                <a:latin typeface="+mn-ea"/>
                <a:cs typeface="江城圆体 400W" panose="020B0500000000000000" pitchFamily="34" charset="-122"/>
              </a:rPr>
              <a:t>”</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的稳健架构。这不仅映射出其在</a:t>
            </a:r>
            <a:r>
              <a:rPr lang="zh-CN" altLang="en-US" sz="1600" b="1" kern="100" dirty="0">
                <a:effectLst/>
                <a:latin typeface="+mn-ea"/>
                <a:cs typeface="江城圆体 400W" panose="020B0500000000000000" pitchFamily="34" charset="-122"/>
              </a:rPr>
              <a:t>大型后端工程化</a:t>
            </a:r>
            <a:r>
              <a:rPr lang="zh-CN" altLang="en-US" sz="1600" kern="100" dirty="0">
                <a:effectLst/>
                <a:latin typeface="+mn-ea"/>
                <a:cs typeface="江城圆体 400W" panose="020B0500000000000000" pitchFamily="34" charset="-122"/>
              </a:rPr>
              <a:t>、高性能并发处理及分布式架构方面的深厚积淀（</a:t>
            </a:r>
            <a:r>
              <a:rPr lang="en-US" altLang="zh-CN" sz="1600" kern="100" dirty="0">
                <a:effectLst/>
                <a:latin typeface="+mn-ea"/>
                <a:cs typeface="江城圆体 400W" panose="020B0500000000000000" pitchFamily="34" charset="-122"/>
              </a:rPr>
              <a:t>Java </a:t>
            </a:r>
            <a:r>
              <a:rPr lang="zh-CN" altLang="en-US" sz="1600" kern="100" dirty="0">
                <a:effectLst/>
                <a:latin typeface="+mn-ea"/>
                <a:cs typeface="江城圆体 400W" panose="020B0500000000000000" pitchFamily="34" charset="-122"/>
              </a:rPr>
              <a:t>占比显著），同时也展现了其具备利用</a:t>
            </a:r>
            <a:r>
              <a:rPr lang="en-US" altLang="zh-CN" sz="1600" kern="100" dirty="0">
                <a:effectLst/>
                <a:latin typeface="+mn-ea"/>
                <a:cs typeface="江城圆体 400W" panose="020B0500000000000000" pitchFamily="34" charset="-122"/>
              </a:rPr>
              <a:t> HTML </a:t>
            </a:r>
            <a:r>
              <a:rPr lang="zh-CN" altLang="en-US" sz="1600" kern="100" dirty="0">
                <a:effectLst/>
                <a:latin typeface="+mn-ea"/>
                <a:cs typeface="江城圆体 400W" panose="020B0500000000000000" pitchFamily="34" charset="-122"/>
              </a:rPr>
              <a:t>和</a:t>
            </a:r>
            <a:r>
              <a:rPr lang="en-US" altLang="zh-CN" sz="1600" kern="100" dirty="0">
                <a:effectLst/>
                <a:latin typeface="+mn-ea"/>
                <a:cs typeface="江城圆体 400W" panose="020B0500000000000000" pitchFamily="34" charset="-122"/>
              </a:rPr>
              <a:t> JavaScript </a:t>
            </a:r>
            <a:r>
              <a:rPr lang="zh-CN" altLang="en-US" sz="1600" kern="100" dirty="0">
                <a:effectLst/>
                <a:latin typeface="+mn-ea"/>
                <a:cs typeface="江城圆体 400W" panose="020B0500000000000000" pitchFamily="34" charset="-122"/>
              </a:rPr>
              <a:t>构建</a:t>
            </a:r>
            <a:r>
              <a:rPr lang="zh-CN" altLang="en-US" sz="1600" b="1" kern="100" dirty="0">
                <a:effectLst/>
                <a:latin typeface="+mn-ea"/>
                <a:cs typeface="江城圆体 400W" panose="020B0500000000000000" pitchFamily="34" charset="-122"/>
              </a:rPr>
              <a:t>交互界面的能力</a:t>
            </a:r>
            <a:r>
              <a:rPr lang="zh-CN" altLang="en-US" sz="1600" kern="100" dirty="0">
                <a:effectLst/>
                <a:latin typeface="+mn-ea"/>
                <a:cs typeface="江城圆体 400W" panose="020B0500000000000000" pitchFamily="34" charset="-122"/>
              </a:rPr>
              <a:t>。</a:t>
            </a:r>
          </a:p>
        </p:txBody>
      </p:sp>
      <p:sp>
        <p:nvSpPr>
          <p:cNvPr id="4" name="文本框 3"/>
          <p:cNvSpPr txBox="1"/>
          <p:nvPr userDrawn="1"/>
        </p:nvSpPr>
        <p:spPr>
          <a:xfrm>
            <a:off x="327245" y="3593415"/>
            <a:ext cx="5613812" cy="2157095"/>
          </a:xfrm>
          <a:prstGeom prst="rect">
            <a:avLst/>
          </a:prstGeom>
          <a:noFill/>
        </p:spPr>
        <p:txBody>
          <a:bodyPr wrap="square" rtlCol="0">
            <a:noAutofit/>
          </a:bodyPr>
          <a:lstStyle/>
          <a:p>
            <a:pPr algn="l">
              <a:lnSpc>
                <a:spcPct val="140000"/>
              </a:lnSpc>
            </a:pPr>
            <a:r>
              <a:rPr lang="zh-CN" altLang="en-US" sz="1600" b="1" kern="100" dirty="0">
                <a:effectLst/>
                <a:latin typeface="+mn-ea"/>
                <a:cs typeface="江城圆体 400W" panose="020B0500000000000000" pitchFamily="34" charset="-122"/>
              </a:rPr>
              <a:t>核心画像维度解析：</a:t>
            </a:r>
          </a:p>
          <a:p>
            <a:pPr marL="285750" indent="-285750" algn="l">
              <a:lnSpc>
                <a:spcPct val="140000"/>
              </a:lnSpc>
              <a:buFont typeface="Arial" panose="020B0604020202020204" pitchFamily="34" charset="0"/>
              <a:buChar char="•"/>
            </a:pPr>
            <a:r>
              <a:rPr lang="zh-CN" altLang="en-US" sz="1600" b="1" kern="100" dirty="0">
                <a:effectLst/>
                <a:latin typeface="+mn-ea"/>
                <a:cs typeface="江城圆体 400W" panose="020B0500000000000000" pitchFamily="34" charset="-122"/>
              </a:rPr>
              <a:t>跨域迁移力</a:t>
            </a:r>
            <a:r>
              <a:rPr lang="zh-CN" altLang="en-US" sz="1600" kern="100" dirty="0">
                <a:effectLst/>
                <a:latin typeface="+mn-ea"/>
                <a:cs typeface="江城圆体 400W" panose="020B0500000000000000" pitchFamily="34" charset="-122"/>
              </a:rPr>
              <a:t>：量化开发者在多语言并行环境下的自适应速度，评估其知识体系在不同技术范式间的迁移边界。</a:t>
            </a:r>
          </a:p>
          <a:p>
            <a:pPr marL="285750" indent="-285750" algn="l">
              <a:lnSpc>
                <a:spcPct val="140000"/>
              </a:lnSpc>
              <a:buFont typeface="Arial" panose="020B0604020202020204" pitchFamily="34" charset="0"/>
              <a:buChar char="•"/>
            </a:pPr>
            <a:r>
              <a:rPr lang="zh-CN" altLang="en-US" sz="1600" b="1" kern="100" dirty="0">
                <a:effectLst/>
                <a:latin typeface="+mn-ea"/>
                <a:cs typeface="江城圆体 400W" panose="020B0500000000000000" pitchFamily="34" charset="-122"/>
              </a:rPr>
              <a:t>技术锚点深度</a:t>
            </a:r>
            <a:r>
              <a:rPr lang="zh-CN" altLang="en-US" sz="1600" kern="100" dirty="0">
                <a:effectLst/>
                <a:latin typeface="+mn-ea"/>
                <a:cs typeface="江城圆体 400W" panose="020B0500000000000000" pitchFamily="34" charset="-122"/>
              </a:rPr>
              <a:t>：通过代码容量占比锁定开发者的</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母语</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领域，识别其长期深耕的底层技术基石与专家级领域能力。</a:t>
            </a:r>
          </a:p>
        </p:txBody>
      </p:sp>
      <p:cxnSp>
        <p:nvCxnSpPr>
          <p:cNvPr id="5" name="直接连接符 4">
            <a:extLst>
              <a:ext uri="{FF2B5EF4-FFF2-40B4-BE49-F238E27FC236}">
                <a16:creationId xmlns:a16="http://schemas.microsoft.com/office/drawing/2014/main" id="{AC0BDF07-4B3D-2B65-0C5A-0CB8CDB9FA18}"/>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1"/>
            </p:custDataLst>
          </p:nvPr>
        </p:nvSpPr>
        <p:spPr>
          <a:xfrm>
            <a:off x="113201" y="140317"/>
            <a:ext cx="10972800" cy="609600"/>
          </a:xfrm>
        </p:spPr>
        <p:txBody>
          <a:bodyPr>
            <a:noAutofit/>
          </a:bodyPr>
          <a:lstStyle/>
          <a:p>
            <a:r>
              <a:rPr lang="en-US" altLang="zh-CN" sz="2800" dirty="0" err="1"/>
              <a:t>OpenRank</a:t>
            </a:r>
            <a:r>
              <a:rPr lang="en-US" altLang="zh-CN" sz="2800" dirty="0"/>
              <a:t> </a:t>
            </a:r>
            <a:r>
              <a:rPr lang="zh-CN" altLang="en-US" sz="2800" dirty="0"/>
              <a:t>生态影响力演进分析</a:t>
            </a:r>
          </a:p>
        </p:txBody>
      </p:sp>
      <p:pic>
        <p:nvPicPr>
          <p:cNvPr id="2" name="图片 1" descr="post_object_image_3937729759"/>
          <p:cNvPicPr>
            <a:picLocks noChangeAspect="1"/>
          </p:cNvPicPr>
          <p:nvPr/>
        </p:nvPicPr>
        <p:blipFill>
          <a:blip r:embed="rId3"/>
          <a:stretch>
            <a:fillRect/>
          </a:stretch>
        </p:blipFill>
        <p:spPr>
          <a:xfrm>
            <a:off x="7581540" y="950317"/>
            <a:ext cx="3700007" cy="4831098"/>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sp>
        <p:nvSpPr>
          <p:cNvPr id="3" name="文本框 2"/>
          <p:cNvSpPr txBox="1"/>
          <p:nvPr/>
        </p:nvSpPr>
        <p:spPr>
          <a:xfrm>
            <a:off x="609583" y="1143056"/>
            <a:ext cx="6711987" cy="5135191"/>
          </a:xfrm>
          <a:prstGeom prst="rect">
            <a:avLst/>
          </a:prstGeom>
          <a:noFill/>
        </p:spPr>
        <p:txBody>
          <a:bodyPr wrap="square" rtlCol="0" anchor="t">
            <a:noAutofit/>
          </a:bodyPr>
          <a:lstStyle/>
          <a:p>
            <a:pPr algn="l">
              <a:lnSpc>
                <a:spcPct val="140000"/>
              </a:lnSpc>
            </a:pPr>
            <a:r>
              <a:rPr lang="en-US" altLang="zh-CN" kern="100" dirty="0">
                <a:effectLst/>
                <a:latin typeface="+mn-ea"/>
                <a:cs typeface="江城圆体 400W" panose="020B0500000000000000" pitchFamily="34" charset="-122"/>
              </a:rPr>
              <a:t>1. </a:t>
            </a:r>
            <a:r>
              <a:rPr lang="zh-CN" altLang="en-US" b="1" kern="100" dirty="0">
                <a:effectLst/>
                <a:latin typeface="+mn-ea"/>
                <a:cs typeface="江城圆体 400W" panose="020B0500000000000000" pitchFamily="34" charset="-122"/>
              </a:rPr>
              <a:t>生态坐标精准定位</a:t>
            </a:r>
            <a:r>
              <a:rPr lang="en-US" altLang="zh-CN" kern="100" dirty="0">
                <a:effectLst/>
                <a:latin typeface="+mn-ea"/>
                <a:cs typeface="江城圆体 400W" panose="020B0500000000000000" pitchFamily="34" charset="-122"/>
              </a:rPr>
              <a:t> </a:t>
            </a:r>
          </a:p>
          <a:p>
            <a:pPr algn="l">
              <a:lnSpc>
                <a:spcPct val="140000"/>
              </a:lnSpc>
            </a:pPr>
            <a:r>
              <a:rPr lang="en-US" altLang="zh-CN" sz="1400" b="1" kern="100" dirty="0">
                <a:effectLst/>
                <a:latin typeface="+mn-ea"/>
                <a:cs typeface="江城圆体 400W" panose="020B0500000000000000" pitchFamily="34" charset="-122"/>
              </a:rPr>
              <a:t>OpenRank </a:t>
            </a:r>
            <a:r>
              <a:rPr lang="zh-CN" altLang="en-US" sz="1400" b="1" kern="100" dirty="0">
                <a:effectLst/>
                <a:latin typeface="+mn-ea"/>
                <a:cs typeface="江城圆体 400W" panose="020B0500000000000000" pitchFamily="34" charset="-122"/>
              </a:rPr>
              <a:t>指数</a:t>
            </a:r>
            <a:r>
              <a:rPr lang="zh-CN" altLang="en-US" sz="1400" kern="100" dirty="0">
                <a:effectLst/>
                <a:latin typeface="+mn-ea"/>
                <a:cs typeface="江城圆体 400W" panose="020B0500000000000000" pitchFamily="34" charset="-122"/>
              </a:rPr>
              <a:t>核心基于</a:t>
            </a:r>
            <a:r>
              <a:rPr lang="en-US" altLang="zh-CN" sz="1400" kern="100" dirty="0">
                <a:effectLst/>
                <a:latin typeface="+mn-ea"/>
                <a:cs typeface="江城圆体 400W" panose="020B0500000000000000" pitchFamily="34" charset="-122"/>
              </a:rPr>
              <a:t> </a:t>
            </a:r>
            <a:r>
              <a:rPr lang="en-US" altLang="zh-CN" sz="1400" b="1" kern="100" dirty="0">
                <a:effectLst/>
                <a:latin typeface="+mn-ea"/>
                <a:cs typeface="江城圆体 400W" panose="020B0500000000000000" pitchFamily="34" charset="-122"/>
              </a:rPr>
              <a:t>PageRank </a:t>
            </a:r>
            <a:r>
              <a:rPr lang="zh-CN" altLang="en-US" sz="1400" b="1" kern="100" dirty="0">
                <a:effectLst/>
                <a:latin typeface="+mn-ea"/>
                <a:cs typeface="江城圆体 400W" panose="020B0500000000000000" pitchFamily="34" charset="-122"/>
              </a:rPr>
              <a:t>算法</a:t>
            </a:r>
            <a:r>
              <a:rPr lang="zh-CN" altLang="en-US" sz="1400" kern="100" dirty="0">
                <a:effectLst/>
                <a:latin typeface="+mn-ea"/>
                <a:cs typeface="江城圆体 400W" panose="020B0500000000000000" pitchFamily="34" charset="-122"/>
              </a:rPr>
              <a:t>，通过对全球开源协作网络进行图计算，动态量化开发者在复杂关系网中的权威权重。它实现了</a:t>
            </a:r>
            <a:r>
              <a:rPr lang="zh-CN" altLang="en-US" sz="1400" b="1" kern="100" dirty="0">
                <a:effectLst/>
                <a:latin typeface="+mn-ea"/>
                <a:cs typeface="江城圆体 400W" panose="020B0500000000000000" pitchFamily="34" charset="-122"/>
              </a:rPr>
              <a:t>从单一的</a:t>
            </a:r>
            <a:r>
              <a:rPr lang="en-US" altLang="zh-CN" sz="1400" b="1"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统计数字</a:t>
            </a:r>
            <a:r>
              <a:rPr lang="en-US" altLang="zh-CN" sz="1400" b="1"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向</a:t>
            </a:r>
            <a:r>
              <a:rPr lang="en-US" altLang="zh-CN" sz="1400" b="1"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网络节点价值</a:t>
            </a:r>
            <a:r>
              <a:rPr lang="en-US" altLang="zh-CN" sz="1400" b="1"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的跨越</a:t>
            </a:r>
            <a:r>
              <a:rPr lang="zh-CN" altLang="en-US" sz="1400" kern="100" dirty="0">
                <a:effectLst/>
                <a:latin typeface="+mn-ea"/>
                <a:cs typeface="江城圆体 400W" panose="020B0500000000000000" pitchFamily="34" charset="-122"/>
              </a:rPr>
              <a:t>，精准反映了</a:t>
            </a:r>
            <a:r>
              <a:rPr lang="zh-CN" altLang="en-US" sz="1400" b="1" kern="100" dirty="0">
                <a:effectLst/>
                <a:latin typeface="+mn-ea"/>
                <a:cs typeface="江城圆体 400W" panose="020B0500000000000000" pitchFamily="34" charset="-122"/>
              </a:rPr>
              <a:t>开发者在开源生态中的真实地位</a:t>
            </a:r>
            <a:r>
              <a:rPr lang="zh-CN" altLang="en-US" sz="1400" kern="100" dirty="0">
                <a:effectLst/>
                <a:latin typeface="+mn-ea"/>
                <a:cs typeface="江城圆体 400W" panose="020B0500000000000000" pitchFamily="34" charset="-122"/>
              </a:rPr>
              <a:t>。</a:t>
            </a:r>
          </a:p>
          <a:p>
            <a:pPr algn="l">
              <a:lnSpc>
                <a:spcPct val="140000"/>
              </a:lnSpc>
            </a:pPr>
            <a:endParaRPr lang="en-US" altLang="zh-CN" sz="1400" kern="100" dirty="0">
              <a:effectLst/>
              <a:latin typeface="+mn-ea"/>
              <a:cs typeface="江城圆体 400W" panose="020B0500000000000000" pitchFamily="34" charset="-122"/>
            </a:endParaRPr>
          </a:p>
          <a:p>
            <a:pPr algn="l">
              <a:lnSpc>
                <a:spcPct val="140000"/>
              </a:lnSpc>
            </a:pPr>
            <a:r>
              <a:rPr lang="en-US" altLang="zh-CN" kern="100" dirty="0">
                <a:effectLst/>
                <a:latin typeface="+mn-ea"/>
                <a:cs typeface="江城圆体 400W" panose="020B0500000000000000" pitchFamily="34" charset="-122"/>
              </a:rPr>
              <a:t>2. </a:t>
            </a:r>
            <a:r>
              <a:rPr lang="zh-CN" altLang="en-US" b="1" kern="100" dirty="0">
                <a:effectLst/>
                <a:latin typeface="+mn-ea"/>
                <a:cs typeface="江城圆体 400W" panose="020B0500000000000000" pitchFamily="34" charset="-122"/>
              </a:rPr>
              <a:t>全景成长曲线洞察</a:t>
            </a:r>
            <a:r>
              <a:rPr lang="en-US" altLang="zh-CN" b="1" kern="100" dirty="0">
                <a:effectLst/>
                <a:latin typeface="+mn-ea"/>
                <a:cs typeface="江城圆体 400W" panose="020B0500000000000000" pitchFamily="34" charset="-122"/>
              </a:rPr>
              <a:t> </a:t>
            </a:r>
          </a:p>
          <a:p>
            <a:pPr algn="l">
              <a:lnSpc>
                <a:spcPct val="140000"/>
              </a:lnSpc>
            </a:pPr>
            <a:r>
              <a:rPr lang="zh-CN" altLang="en-US" sz="1400" kern="100" dirty="0">
                <a:effectLst/>
                <a:latin typeface="+mn-ea"/>
                <a:cs typeface="江城圆体 400W" panose="020B0500000000000000" pitchFamily="34" charset="-122"/>
              </a:rPr>
              <a:t>平稳的折线刻画了开发者影响力的持续渗透与技术复利的累积。曲线中的每一个</a:t>
            </a:r>
            <a:r>
              <a:rPr lang="zh-CN" altLang="en-US" sz="1400" b="1" kern="100" dirty="0">
                <a:effectLst/>
                <a:latin typeface="+mn-ea"/>
                <a:cs typeface="江城圆体 400W" panose="020B0500000000000000" pitchFamily="34" charset="-122"/>
              </a:rPr>
              <a:t>显著波峰</a:t>
            </a:r>
            <a:r>
              <a:rPr lang="zh-CN" altLang="en-US" sz="1400" kern="100" dirty="0">
                <a:effectLst/>
                <a:latin typeface="+mn-ea"/>
                <a:cs typeface="江城圆体 400W" panose="020B0500000000000000" pitchFamily="34" charset="-122"/>
              </a:rPr>
              <a:t>，通常精准对应着</a:t>
            </a:r>
            <a:r>
              <a:rPr lang="zh-CN" altLang="en-US" sz="1400" b="1" kern="100" dirty="0">
                <a:effectLst/>
                <a:latin typeface="+mn-ea"/>
                <a:cs typeface="江城圆体 400W" panose="020B0500000000000000" pitchFamily="34" charset="-122"/>
              </a:rPr>
              <a:t>核心功能模块的合入、重大架构决策的参与或是在高权重项目中的深度协作里程碑</a:t>
            </a:r>
            <a:r>
              <a:rPr lang="zh-CN" altLang="en-US" sz="1400" kern="100" dirty="0">
                <a:effectLst/>
                <a:latin typeface="+mn-ea"/>
                <a:cs typeface="江城圆体 400W" panose="020B0500000000000000" pitchFamily="34" charset="-122"/>
              </a:rPr>
              <a:t>。</a:t>
            </a:r>
          </a:p>
          <a:p>
            <a:pPr algn="l">
              <a:lnSpc>
                <a:spcPct val="140000"/>
              </a:lnSpc>
            </a:pPr>
            <a:endParaRPr lang="en-US" altLang="zh-CN" sz="1400" kern="100" dirty="0">
              <a:effectLst/>
              <a:latin typeface="+mn-ea"/>
              <a:cs typeface="江城圆体 400W" panose="020B0500000000000000" pitchFamily="34" charset="-122"/>
            </a:endParaRPr>
          </a:p>
          <a:p>
            <a:pPr algn="l">
              <a:lnSpc>
                <a:spcPct val="140000"/>
              </a:lnSpc>
            </a:pPr>
            <a:r>
              <a:rPr lang="en-US" altLang="zh-CN" kern="100" dirty="0">
                <a:effectLst/>
                <a:latin typeface="+mn-ea"/>
                <a:cs typeface="江城圆体 400W" panose="020B0500000000000000" pitchFamily="34" charset="-122"/>
              </a:rPr>
              <a:t>3. </a:t>
            </a:r>
            <a:r>
              <a:rPr lang="zh-CN" altLang="en-US" b="1" kern="100" dirty="0">
                <a:effectLst/>
                <a:latin typeface="+mn-ea"/>
                <a:cs typeface="江城圆体 400W" panose="020B0500000000000000" pitchFamily="34" charset="-122"/>
              </a:rPr>
              <a:t>长期技术韧性评估</a:t>
            </a:r>
            <a:endParaRPr lang="en-US" altLang="zh-CN" b="1" kern="100" dirty="0">
              <a:effectLst/>
              <a:latin typeface="+mn-ea"/>
              <a:cs typeface="江城圆体 400W" panose="020B0500000000000000" pitchFamily="34" charset="-122"/>
            </a:endParaRPr>
          </a:p>
          <a:p>
            <a:pPr algn="l">
              <a:lnSpc>
                <a:spcPct val="140000"/>
              </a:lnSpc>
            </a:pPr>
            <a:r>
              <a:rPr lang="zh-CN" altLang="en-US" sz="1400" kern="100" dirty="0">
                <a:effectLst/>
                <a:latin typeface="+mn-ea"/>
                <a:cs typeface="江城圆体 400W" panose="020B0500000000000000" pitchFamily="34" charset="-122"/>
              </a:rPr>
              <a:t>通过对长周期时间序列的深度分析，</a:t>
            </a:r>
            <a:r>
              <a:rPr lang="en-US" altLang="zh-CN" sz="1400" b="1" kern="100" dirty="0">
                <a:effectLst/>
                <a:latin typeface="+mn-ea"/>
                <a:cs typeface="江城圆体 400W" panose="020B0500000000000000" pitchFamily="34" charset="-122"/>
              </a:rPr>
              <a:t>OpenRank </a:t>
            </a:r>
            <a:r>
              <a:rPr lang="zh-CN" altLang="en-US" sz="1400" b="1" kern="100" dirty="0">
                <a:effectLst/>
                <a:latin typeface="+mn-ea"/>
                <a:cs typeface="江城圆体 400W" panose="020B0500000000000000" pitchFamily="34" charset="-122"/>
              </a:rPr>
              <a:t>能够有效过滤短期、突击式的</a:t>
            </a:r>
            <a:r>
              <a:rPr lang="en-US" altLang="zh-CN" sz="1400" b="1"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虚荣贡献</a:t>
            </a:r>
            <a:r>
              <a:rPr lang="en-US" altLang="zh-CN" sz="1400" kern="100" dirty="0">
                <a:effectLst/>
                <a:latin typeface="+mn-ea"/>
                <a:cs typeface="江城圆体 400W" panose="020B0500000000000000" pitchFamily="34" charset="-122"/>
              </a:rPr>
              <a:t>”</a:t>
            </a:r>
            <a:r>
              <a:rPr lang="zh-CN" altLang="en-US" sz="1400" kern="100" dirty="0">
                <a:effectLst/>
                <a:latin typeface="+mn-ea"/>
                <a:cs typeface="江城圆体 400W" panose="020B0500000000000000" pitchFamily="34" charset="-122"/>
              </a:rPr>
              <a:t>。我们以此锁定那些在波动中保持稳定输出、具备</a:t>
            </a:r>
            <a:r>
              <a:rPr lang="zh-CN" altLang="en-US" sz="1400" b="1" kern="100" dirty="0">
                <a:effectLst/>
                <a:latin typeface="+mn-ea"/>
                <a:cs typeface="江城圆体 400W" panose="020B0500000000000000" pitchFamily="34" charset="-122"/>
              </a:rPr>
              <a:t>开源长期主义信仰与技术韧性的核心人才</a:t>
            </a:r>
            <a:r>
              <a:rPr lang="zh-CN" altLang="en-US" sz="1400" kern="100" dirty="0">
                <a:effectLst/>
                <a:latin typeface="+mn-ea"/>
                <a:cs typeface="江城圆体 400W" panose="020B0500000000000000" pitchFamily="34" charset="-122"/>
              </a:rPr>
              <a:t>，识别其从</a:t>
            </a:r>
            <a:r>
              <a:rPr lang="en-US" altLang="zh-CN" sz="1400"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技术游客</a:t>
            </a:r>
            <a:r>
              <a:rPr lang="en-US" altLang="zh-CN" sz="1400" kern="100" dirty="0">
                <a:effectLst/>
                <a:latin typeface="+mn-ea"/>
                <a:cs typeface="江城圆体 400W" panose="020B0500000000000000" pitchFamily="34" charset="-122"/>
              </a:rPr>
              <a:t>”</a:t>
            </a:r>
            <a:r>
              <a:rPr lang="zh-CN" altLang="en-US" sz="1400" kern="100" dirty="0">
                <a:effectLst/>
                <a:latin typeface="+mn-ea"/>
                <a:cs typeface="江城圆体 400W" panose="020B0500000000000000" pitchFamily="34" charset="-122"/>
              </a:rPr>
              <a:t>向</a:t>
            </a:r>
            <a:r>
              <a:rPr lang="en-US" altLang="zh-CN" sz="1400" kern="100" dirty="0">
                <a:effectLst/>
                <a:latin typeface="+mn-ea"/>
                <a:cs typeface="江城圆体 400W" panose="020B0500000000000000" pitchFamily="34" charset="-122"/>
              </a:rPr>
              <a:t>“</a:t>
            </a:r>
            <a:r>
              <a:rPr lang="zh-CN" altLang="en-US" sz="1400" b="1" kern="100" dirty="0">
                <a:effectLst/>
                <a:latin typeface="+mn-ea"/>
                <a:cs typeface="江城圆体 400W" panose="020B0500000000000000" pitchFamily="34" charset="-122"/>
              </a:rPr>
              <a:t>社区支柱</a:t>
            </a:r>
            <a:r>
              <a:rPr lang="en-US" altLang="zh-CN" sz="1400" kern="100" dirty="0">
                <a:effectLst/>
                <a:latin typeface="+mn-ea"/>
                <a:cs typeface="江城圆体 400W" panose="020B0500000000000000" pitchFamily="34" charset="-122"/>
              </a:rPr>
              <a:t>”</a:t>
            </a:r>
            <a:r>
              <a:rPr lang="zh-CN" altLang="en-US" sz="1400" kern="100" dirty="0">
                <a:effectLst/>
                <a:latin typeface="+mn-ea"/>
                <a:cs typeface="江城圆体 400W" panose="020B0500000000000000" pitchFamily="34" charset="-122"/>
              </a:rPr>
              <a:t>转变的关键路径。</a:t>
            </a:r>
          </a:p>
        </p:txBody>
      </p:sp>
      <p:cxnSp>
        <p:nvCxnSpPr>
          <p:cNvPr id="4" name="直接连接符 3">
            <a:extLst>
              <a:ext uri="{FF2B5EF4-FFF2-40B4-BE49-F238E27FC236}">
                <a16:creationId xmlns:a16="http://schemas.microsoft.com/office/drawing/2014/main" id="{E0491F24-449A-ABA5-BBDD-435493CD97D5}"/>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66"/>
          <p:cNvSpPr>
            <a:spLocks noGrp="1"/>
          </p:cNvSpPr>
          <p:nvPr>
            <p:ph type="ctrTitle" idx="16385"/>
            <p:custDataLst>
              <p:tags r:id="rId1"/>
            </p:custDataLst>
          </p:nvPr>
        </p:nvSpPr>
        <p:spPr>
          <a:xfrm>
            <a:off x="121909" y="73140"/>
            <a:ext cx="10972800" cy="609600"/>
          </a:xfrm>
        </p:spPr>
        <p:txBody>
          <a:bodyPr>
            <a:noAutofit/>
          </a:bodyPr>
          <a:lstStyle/>
          <a:p>
            <a:r>
              <a:rPr lang="zh-CN" altLang="en-US" dirty="0">
                <a:cs typeface="Arial" panose="020B0604020202020204" pitchFamily="34" charset="0"/>
              </a:rPr>
              <a:t>代表仓库洞察与分析</a:t>
            </a:r>
          </a:p>
        </p:txBody>
      </p:sp>
      <p:cxnSp>
        <p:nvCxnSpPr>
          <p:cNvPr id="3" name="直接连接符 2">
            <a:extLst>
              <a:ext uri="{FF2B5EF4-FFF2-40B4-BE49-F238E27FC236}">
                <a16:creationId xmlns:a16="http://schemas.microsoft.com/office/drawing/2014/main" id="{8D758269-B272-97E8-C646-465328383877}"/>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pic>
        <p:nvPicPr>
          <p:cNvPr id="10" name="图片 9" descr="图形用户界面, 应用程序&#10;&#10;AI 生成的内容可能不正确。">
            <a:extLst>
              <a:ext uri="{FF2B5EF4-FFF2-40B4-BE49-F238E27FC236}">
                <a16:creationId xmlns:a16="http://schemas.microsoft.com/office/drawing/2014/main" id="{C77E36DC-05FA-FCC9-DAEA-545741941DE3}"/>
              </a:ext>
            </a:extLst>
          </p:cNvPr>
          <p:cNvPicPr>
            <a:picLocks noChangeAspect="1"/>
          </p:cNvPicPr>
          <p:nvPr/>
        </p:nvPicPr>
        <p:blipFill>
          <a:blip r:embed="rId3"/>
          <a:stretch>
            <a:fillRect/>
          </a:stretch>
        </p:blipFill>
        <p:spPr>
          <a:xfrm>
            <a:off x="423665" y="1121716"/>
            <a:ext cx="6177432" cy="1602819"/>
          </a:xfrm>
          <a:prstGeom prst="rect">
            <a:avLst/>
          </a:prstGeom>
          <a:effectLst>
            <a:outerShdw blurRad="50800" dist="38100" dir="5400000" algn="t" rotWithShape="0">
              <a:prstClr val="black">
                <a:alpha val="40000"/>
              </a:prstClr>
            </a:outerShdw>
          </a:effectLst>
        </p:spPr>
      </p:pic>
      <p:sp>
        <p:nvSpPr>
          <p:cNvPr id="11" name="箭头: 右 10">
            <a:extLst>
              <a:ext uri="{FF2B5EF4-FFF2-40B4-BE49-F238E27FC236}">
                <a16:creationId xmlns:a16="http://schemas.microsoft.com/office/drawing/2014/main" id="{84A719FC-158F-B691-27BA-861A6752535D}"/>
              </a:ext>
            </a:extLst>
          </p:cNvPr>
          <p:cNvSpPr/>
          <p:nvPr/>
        </p:nvSpPr>
        <p:spPr>
          <a:xfrm>
            <a:off x="6984273" y="1554460"/>
            <a:ext cx="1166948" cy="618301"/>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文本&#10;&#10;AI 生成的内容可能不正确。">
            <a:extLst>
              <a:ext uri="{FF2B5EF4-FFF2-40B4-BE49-F238E27FC236}">
                <a16:creationId xmlns:a16="http://schemas.microsoft.com/office/drawing/2014/main" id="{9D52EB36-6DBA-EB4A-0CD1-779992F55E2F}"/>
              </a:ext>
            </a:extLst>
          </p:cNvPr>
          <p:cNvPicPr>
            <a:picLocks noChangeAspect="1"/>
          </p:cNvPicPr>
          <p:nvPr/>
        </p:nvPicPr>
        <p:blipFill>
          <a:blip r:embed="rId4"/>
          <a:stretch>
            <a:fillRect/>
          </a:stretch>
        </p:blipFill>
        <p:spPr>
          <a:xfrm>
            <a:off x="8374601" y="828558"/>
            <a:ext cx="3227407" cy="2395108"/>
          </a:xfrm>
          <a:prstGeom prst="rect">
            <a:avLst/>
          </a:prstGeom>
          <a:ln>
            <a:solidFill>
              <a:schemeClr val="bg2"/>
            </a:solidFill>
          </a:ln>
          <a:effectLst>
            <a:outerShdw blurRad="50800" dist="38100" dir="5400000" algn="t" rotWithShape="0">
              <a:prstClr val="black">
                <a:alpha val="40000"/>
              </a:prstClr>
            </a:outerShdw>
          </a:effectLst>
        </p:spPr>
      </p:pic>
      <p:sp>
        <p:nvSpPr>
          <p:cNvPr id="19" name="文本框 18">
            <a:extLst>
              <a:ext uri="{FF2B5EF4-FFF2-40B4-BE49-F238E27FC236}">
                <a16:creationId xmlns:a16="http://schemas.microsoft.com/office/drawing/2014/main" id="{F9E92013-A7A3-FEE7-C648-B1D7A2796662}"/>
              </a:ext>
            </a:extLst>
          </p:cNvPr>
          <p:cNvSpPr txBox="1"/>
          <p:nvPr/>
        </p:nvSpPr>
        <p:spPr>
          <a:xfrm>
            <a:off x="342461" y="3309969"/>
            <a:ext cx="11507078" cy="3416320"/>
          </a:xfrm>
          <a:prstGeom prst="rect">
            <a:avLst/>
          </a:prstGeom>
          <a:noFill/>
        </p:spPr>
        <p:txBody>
          <a:bodyPr wrap="square">
            <a:spAutoFit/>
          </a:bodyPr>
          <a:lstStyle/>
          <a:p>
            <a:pPr>
              <a:buNone/>
            </a:pPr>
            <a:endParaRPr lang="zh-CN" altLang="en-US" b="1" dirty="0">
              <a:latin typeface="+mn-ea"/>
            </a:endParaRPr>
          </a:p>
          <a:p>
            <a:pPr marL="285750" indent="-285750">
              <a:buFont typeface="Arial" panose="020B0604020202020204" pitchFamily="34" charset="0"/>
              <a:buChar char="•"/>
            </a:pPr>
            <a:r>
              <a:rPr lang="zh-CN" altLang="en-US" sz="1600" b="1" dirty="0">
                <a:latin typeface="+mn-ea"/>
              </a:rPr>
              <a:t>上下文全量聚合</a:t>
            </a:r>
            <a:r>
              <a:rPr lang="zh-CN" altLang="en-US" sz="1600" dirty="0">
                <a:latin typeface="+mn-ea"/>
              </a:rPr>
              <a:t>：系统自动拉取目标仓库的 </a:t>
            </a:r>
            <a:r>
              <a:rPr lang="en-US" altLang="zh-CN" sz="1600" dirty="0" err="1">
                <a:latin typeface="+mn-ea"/>
              </a:rPr>
              <a:t>README.md</a:t>
            </a:r>
            <a:r>
              <a:rPr lang="zh-CN" altLang="en-US" sz="1600" dirty="0">
                <a:latin typeface="+mn-ea"/>
              </a:rPr>
              <a:t>、项目描述（</a:t>
            </a:r>
            <a:r>
              <a:rPr lang="en-US" altLang="zh-CN" sz="1600" dirty="0">
                <a:latin typeface="+mn-ea"/>
              </a:rPr>
              <a:t>Description</a:t>
            </a:r>
            <a:r>
              <a:rPr lang="zh-CN" altLang="en-US" sz="1600" dirty="0">
                <a:latin typeface="+mn-ea"/>
              </a:rPr>
              <a:t>）及主题标签（</a:t>
            </a:r>
            <a:r>
              <a:rPr lang="en-US" altLang="zh-CN" sz="1600" dirty="0">
                <a:latin typeface="+mn-ea"/>
              </a:rPr>
              <a:t>Topics</a:t>
            </a:r>
            <a:r>
              <a:rPr lang="zh-CN" altLang="en-US" sz="1600" dirty="0">
                <a:latin typeface="+mn-ea"/>
              </a:rPr>
              <a:t>）等核心信息。</a:t>
            </a:r>
            <a:endParaRPr lang="en-US" altLang="zh-CN" sz="1600" dirty="0">
              <a:latin typeface="+mn-ea"/>
            </a:endParaRPr>
          </a:p>
          <a:p>
            <a:pPr marL="285750" indent="-285750">
              <a:buFont typeface="Arial" panose="020B0604020202020204" pitchFamily="34" charset="0"/>
              <a:buChar char="•"/>
            </a:pPr>
            <a:endParaRPr lang="zh-CN" altLang="en-US" sz="1600" dirty="0">
              <a:latin typeface="+mn-ea"/>
            </a:endParaRPr>
          </a:p>
          <a:p>
            <a:pPr marL="285750" indent="-285750">
              <a:buFont typeface="Arial" panose="020B0604020202020204" pitchFamily="34" charset="0"/>
              <a:buChar char="•"/>
            </a:pPr>
            <a:r>
              <a:rPr lang="en-US" altLang="zh-CN" sz="1600" b="1" dirty="0">
                <a:latin typeface="+mn-ea"/>
              </a:rPr>
              <a:t>LLM </a:t>
            </a:r>
            <a:r>
              <a:rPr lang="zh-CN" altLang="en-US" sz="1600" b="1" dirty="0">
                <a:latin typeface="+mn-ea"/>
              </a:rPr>
              <a:t>实时深度总结</a:t>
            </a:r>
            <a:r>
              <a:rPr lang="zh-CN" altLang="en-US" sz="1600" dirty="0">
                <a:latin typeface="+mn-ea"/>
              </a:rPr>
              <a:t>：利用大模型对复杂的仓库架构进行分析，自动生成简洁的项目说明并提炼核心技术点。</a:t>
            </a:r>
          </a:p>
          <a:p>
            <a:pPr>
              <a:buNone/>
            </a:pPr>
            <a:endParaRPr lang="en-US" altLang="zh-CN" b="1" dirty="0">
              <a:latin typeface="+mn-ea"/>
            </a:endParaRPr>
          </a:p>
          <a:p>
            <a:pPr>
              <a:buNone/>
            </a:pPr>
            <a:r>
              <a:rPr lang="zh-CN" altLang="en-US" b="1" dirty="0">
                <a:latin typeface="+mn-ea"/>
              </a:rPr>
              <a:t>告别文档迷雾 </a:t>
            </a:r>
            <a:r>
              <a:rPr lang="en-US" altLang="zh-CN" b="1" dirty="0">
                <a:latin typeface="+mn-ea"/>
              </a:rPr>
              <a:t>(Bye-bye, Document Overload)</a:t>
            </a:r>
          </a:p>
          <a:p>
            <a:pPr>
              <a:buNone/>
            </a:pPr>
            <a:endParaRPr lang="en-US" altLang="zh-CN" b="1" dirty="0">
              <a:latin typeface="+mn-ea"/>
            </a:endParaRPr>
          </a:p>
          <a:p>
            <a:pPr marL="285750" indent="-285750">
              <a:buFont typeface="Arial" panose="020B0604020202020204" pitchFamily="34" charset="0"/>
              <a:buChar char="•"/>
            </a:pPr>
            <a:r>
              <a:rPr lang="zh-CN" altLang="en-US" sz="1600" b="1" dirty="0">
                <a:latin typeface="+mn-ea"/>
              </a:rPr>
              <a:t>以前</a:t>
            </a:r>
            <a:r>
              <a:rPr lang="zh-CN" altLang="en-US" sz="1600" dirty="0">
                <a:latin typeface="+mn-ea"/>
              </a:rPr>
              <a:t>：面对开发者主页上数十个仓库，你必须逐个点开、阅读满屏的英文 </a:t>
            </a:r>
            <a:r>
              <a:rPr lang="en-US" altLang="zh-CN" sz="1600" dirty="0">
                <a:latin typeface="+mn-ea"/>
              </a:rPr>
              <a:t>README</a:t>
            </a:r>
            <a:r>
              <a:rPr lang="zh-CN" altLang="en-US" sz="1600" dirty="0">
                <a:latin typeface="+mn-ea"/>
              </a:rPr>
              <a:t>，才能勉强判断其实战能力，极度耗时且难以抓准重点。</a:t>
            </a:r>
            <a:endParaRPr lang="en-US" altLang="zh-CN" sz="1600" dirty="0">
              <a:latin typeface="+mn-ea"/>
            </a:endParaRPr>
          </a:p>
          <a:p>
            <a:pPr marL="285750" indent="-285750">
              <a:buFont typeface="Arial" panose="020B0604020202020204" pitchFamily="34" charset="0"/>
              <a:buChar char="•"/>
            </a:pPr>
            <a:endParaRPr lang="zh-CN" altLang="en-US" sz="1600" dirty="0">
              <a:latin typeface="+mn-ea"/>
            </a:endParaRPr>
          </a:p>
          <a:p>
            <a:pPr marL="285750" indent="-285750">
              <a:buFont typeface="Arial" panose="020B0604020202020204" pitchFamily="34" charset="0"/>
              <a:buChar char="•"/>
            </a:pPr>
            <a:r>
              <a:rPr lang="en-US" altLang="zh-CN" sz="1600" b="1" dirty="0" err="1">
                <a:latin typeface="+mn-ea"/>
              </a:rPr>
              <a:t>OpenScout</a:t>
            </a:r>
            <a:r>
              <a:rPr lang="zh-CN" altLang="en-US" sz="1600" dirty="0">
                <a:latin typeface="+mn-ea"/>
              </a:rPr>
              <a:t>：</a:t>
            </a:r>
            <a:r>
              <a:rPr lang="en-US" altLang="zh-CN" sz="1600" dirty="0">
                <a:latin typeface="+mn-ea"/>
              </a:rPr>
              <a:t>AI </a:t>
            </a:r>
            <a:r>
              <a:rPr lang="zh-CN" altLang="en-US" sz="1600" dirty="0">
                <a:latin typeface="+mn-ea"/>
              </a:rPr>
              <a:t>充当技术领航员，一键生成仓库的“专家级速读报告”。即使是复杂的分布式架构，也能在几秒内告诉你它的技术基因与实战价值。</a:t>
            </a:r>
            <a:endParaRPr lang="en-US" altLang="zh-CN" sz="1600" dirty="0">
              <a:latin typeface="+mn-ea"/>
            </a:endParaRPr>
          </a:p>
          <a:p>
            <a:pPr marL="285750" indent="-285750">
              <a:buFont typeface="Arial" panose="020B0604020202020204" pitchFamily="34" charset="0"/>
              <a:buChar char="•"/>
            </a:pPr>
            <a:endParaRPr lang="zh-CN" altLang="en-US" sz="1600" dirty="0">
              <a:latin typeface="+mn-ea"/>
            </a:endParaRPr>
          </a:p>
        </p:txBody>
      </p:sp>
      <p:sp>
        <p:nvSpPr>
          <p:cNvPr id="21" name="文本框 20">
            <a:extLst>
              <a:ext uri="{FF2B5EF4-FFF2-40B4-BE49-F238E27FC236}">
                <a16:creationId xmlns:a16="http://schemas.microsoft.com/office/drawing/2014/main" id="{3A5B877A-155B-708C-A7D1-17A81C316488}"/>
              </a:ext>
            </a:extLst>
          </p:cNvPr>
          <p:cNvSpPr txBox="1"/>
          <p:nvPr/>
        </p:nvSpPr>
        <p:spPr>
          <a:xfrm>
            <a:off x="121909" y="2890409"/>
            <a:ext cx="7990113" cy="646331"/>
          </a:xfrm>
          <a:prstGeom prst="rect">
            <a:avLst/>
          </a:prstGeom>
          <a:noFill/>
        </p:spPr>
        <p:txBody>
          <a:bodyPr wrap="square">
            <a:spAutoFit/>
          </a:bodyPr>
          <a:lstStyle/>
          <a:p>
            <a:pPr>
              <a:buNone/>
            </a:pPr>
            <a:r>
              <a:rPr lang="en-US" altLang="zh-CN" b="1" dirty="0" err="1">
                <a:latin typeface="+mn-ea"/>
              </a:rPr>
              <a:t>OpenScout</a:t>
            </a:r>
            <a:r>
              <a:rPr lang="en-US" altLang="zh-CN" b="1" dirty="0">
                <a:latin typeface="+mn-ea"/>
              </a:rPr>
              <a:t> </a:t>
            </a:r>
            <a:r>
              <a:rPr lang="zh-CN" altLang="en-US" dirty="0">
                <a:latin typeface="+mn-ea"/>
              </a:rPr>
              <a:t>通过集成大语言模型（</a:t>
            </a:r>
            <a:r>
              <a:rPr lang="en-US" altLang="zh-CN" dirty="0">
                <a:latin typeface="+mn-ea"/>
              </a:rPr>
              <a:t>LLM</a:t>
            </a:r>
            <a:r>
              <a:rPr lang="zh-CN" altLang="en-US" dirty="0">
                <a:latin typeface="+mn-ea"/>
              </a:rPr>
              <a:t>），将开发者名下海量的、非结构化的仓库文档转化为高度精炼的技术摘要，实现对项目含金量的判定。</a:t>
            </a:r>
            <a:endParaRPr lang="en-US" altLang="zh-CN" b="1" dirty="0">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7826049"/>
            <p:custDataLst>
              <p:tags r:id="rId2"/>
            </p:custDataLst>
          </p:nvPr>
        </p:nvSpPr>
        <p:spPr/>
        <p:txBody>
          <a:bodyPr/>
          <a:lstStyle/>
          <a:p>
            <a:r>
              <a:rPr lang="zh-CN" altLang="en-US"/>
              <a:t>开源社区应用场景</a:t>
            </a:r>
          </a:p>
        </p:txBody>
      </p:sp>
      <p:sp>
        <p:nvSpPr>
          <p:cNvPr id="3" name="文本占位符 2"/>
          <p:cNvSpPr>
            <a:spLocks noGrp="1"/>
          </p:cNvSpPr>
          <p:nvPr>
            <p:ph type="body" sz="quarter" idx="17826561"/>
            <p:custDataLst>
              <p:tags r:id="rId3"/>
            </p:custDataLst>
          </p:nvPr>
        </p:nvSpPr>
        <p:spPr/>
        <p:txBody>
          <a:bodyPr/>
          <a:lstStyle/>
          <a:p>
            <a:r>
              <a:rPr lang="en-US" altLang="en-US"/>
              <a:t>0</a:t>
            </a:r>
            <a:r>
              <a:rPr lang="en-US" altLang="zh-CN">
                <a:cs typeface="Arial" panose="020B0604020202020204" pitchFamily="34" charset="0"/>
              </a:rPr>
              <a:t>4</a:t>
            </a:r>
            <a:endParaRPr lang="en-US"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3">
            <a:extLst>
              <a:ext uri="{FF2B5EF4-FFF2-40B4-BE49-F238E27FC236}">
                <a16:creationId xmlns:a16="http://schemas.microsoft.com/office/drawing/2014/main" id="{11705DF9-E79D-46B6-F378-93B64FA072F7}"/>
              </a:ext>
            </a:extLst>
          </p:cNvPr>
          <p:cNvSpPr/>
          <p:nvPr/>
        </p:nvSpPr>
        <p:spPr>
          <a:xfrm>
            <a:off x="7607057" y="1974636"/>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副标题 1"/>
          <p:cNvSpPr>
            <a:spLocks noGrp="1"/>
          </p:cNvSpPr>
          <p:nvPr>
            <p:ph type="subTitle" idx="16386"/>
            <p:custDataLst>
              <p:tags r:id="rId2"/>
            </p:custDataLst>
          </p:nvPr>
        </p:nvSpPr>
        <p:spPr>
          <a:xfrm>
            <a:off x="530922" y="2971800"/>
            <a:ext cx="2363258" cy="457200"/>
          </a:xfrm>
        </p:spPr>
        <p:txBody>
          <a:bodyPr/>
          <a:lstStyle/>
          <a:p>
            <a:r>
              <a:rPr lang="zh-CN" altLang="en-US" dirty="0"/>
              <a:t>CONTENTS</a:t>
            </a:r>
          </a:p>
        </p:txBody>
      </p:sp>
      <p:sp>
        <p:nvSpPr>
          <p:cNvPr id="3" name="标题 2"/>
          <p:cNvSpPr>
            <a:spLocks noGrp="1"/>
          </p:cNvSpPr>
          <p:nvPr>
            <p:ph type="ctrTitle" idx="16385"/>
            <p:custDataLst>
              <p:tags r:id="rId3"/>
            </p:custDataLst>
          </p:nvPr>
        </p:nvSpPr>
        <p:spPr>
          <a:xfrm>
            <a:off x="473709" y="3485214"/>
            <a:ext cx="2364317" cy="762000"/>
          </a:xfrm>
        </p:spPr>
        <p:txBody>
          <a:bodyPr>
            <a:normAutofit/>
          </a:bodyPr>
          <a:lstStyle/>
          <a:p>
            <a:r>
              <a:rPr lang="zh-CN" altLang="en-US" dirty="0"/>
              <a:t>目录</a:t>
            </a:r>
          </a:p>
        </p:txBody>
      </p:sp>
      <p:sp>
        <p:nvSpPr>
          <p:cNvPr id="7" name="文本占位符 6"/>
          <p:cNvSpPr>
            <a:spLocks noGrp="1"/>
          </p:cNvSpPr>
          <p:nvPr>
            <p:ph type="body" idx="16390"/>
            <p:custDataLst>
              <p:tags r:id="rId4"/>
            </p:custDataLst>
          </p:nvPr>
        </p:nvSpPr>
        <p:spPr>
          <a:xfrm>
            <a:off x="7786094" y="2102907"/>
            <a:ext cx="603162" cy="711200"/>
          </a:xfrm>
        </p:spPr>
        <p:txBody>
          <a:bodyPr/>
          <a:lstStyle/>
          <a:p>
            <a:r>
              <a:rPr lang="en-US" altLang="en-US" dirty="0">
                <a:latin typeface="+mj-ea"/>
                <a:ea typeface="+mj-ea"/>
              </a:rPr>
              <a:t>02</a:t>
            </a:r>
          </a:p>
        </p:txBody>
      </p:sp>
      <p:sp>
        <p:nvSpPr>
          <p:cNvPr id="8" name="装饰  3"/>
          <p:cNvSpPr>
            <a:spLocks noGrp="1"/>
          </p:cNvSpPr>
          <p:nvPr>
            <p:ph type="body" idx="16400"/>
            <p:custDataLst>
              <p:tags r:id="rId5"/>
            </p:custDataLst>
          </p:nvPr>
        </p:nvSpPr>
        <p:spPr>
          <a:xfrm>
            <a:off x="8552920" y="1979145"/>
            <a:ext cx="66395" cy="923878"/>
          </a:xfrm>
        </p:spPr>
        <p:txBody>
          <a:bodyPr/>
          <a:lstStyle/>
          <a:p>
            <a:r>
              <a:rPr lang="zh-CN" altLang="en-US" dirty="0"/>
              <a:t> </a:t>
            </a:r>
          </a:p>
        </p:txBody>
      </p:sp>
      <p:sp>
        <p:nvSpPr>
          <p:cNvPr id="9" name="文本占位符 8"/>
          <p:cNvSpPr>
            <a:spLocks noGrp="1"/>
          </p:cNvSpPr>
          <p:nvPr>
            <p:ph type="body" idx="16389"/>
            <p:custDataLst>
              <p:tags r:id="rId6"/>
            </p:custDataLst>
          </p:nvPr>
        </p:nvSpPr>
        <p:spPr>
          <a:xfrm>
            <a:off x="8929267" y="1988623"/>
            <a:ext cx="2324100" cy="914400"/>
          </a:xfrm>
        </p:spPr>
        <p:txBody>
          <a:bodyPr>
            <a:normAutofit/>
          </a:bodyPr>
          <a:lstStyle/>
          <a:p>
            <a:r>
              <a:rPr lang="zh-CN" altLang="en-US" dirty="0">
                <a:latin typeface="+mn-ea"/>
              </a:rPr>
              <a:t>项目</a:t>
            </a:r>
            <a:r>
              <a:rPr lang="zh-CN" altLang="en-US" dirty="0">
                <a:latin typeface="+mn-ea"/>
                <a:cs typeface="Arial" panose="020B0604020202020204" pitchFamily="34" charset="0"/>
              </a:rPr>
              <a:t>概述</a:t>
            </a:r>
            <a:endParaRPr lang="zh-CN" altLang="en-US" dirty="0">
              <a:latin typeface="+mn-ea"/>
            </a:endParaRPr>
          </a:p>
        </p:txBody>
      </p:sp>
      <p:sp>
        <p:nvSpPr>
          <p:cNvPr id="22" name="圆角矩形 3">
            <a:extLst>
              <a:ext uri="{FF2B5EF4-FFF2-40B4-BE49-F238E27FC236}">
                <a16:creationId xmlns:a16="http://schemas.microsoft.com/office/drawing/2014/main" id="{85B6909D-BDD3-1870-4273-3EF8A6A2E342}"/>
              </a:ext>
            </a:extLst>
          </p:cNvPr>
          <p:cNvSpPr/>
          <p:nvPr/>
        </p:nvSpPr>
        <p:spPr>
          <a:xfrm>
            <a:off x="3257447" y="1974636"/>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文本占位符 6">
            <a:extLst>
              <a:ext uri="{FF2B5EF4-FFF2-40B4-BE49-F238E27FC236}">
                <a16:creationId xmlns:a16="http://schemas.microsoft.com/office/drawing/2014/main" id="{6E2D789B-AB74-75CC-517E-AA4823D0F944}"/>
              </a:ext>
            </a:extLst>
          </p:cNvPr>
          <p:cNvSpPr txBox="1">
            <a:spLocks/>
          </p:cNvSpPr>
          <p:nvPr>
            <p:custDataLst>
              <p:tags r:id="rId7"/>
            </p:custDataLst>
          </p:nvPr>
        </p:nvSpPr>
        <p:spPr>
          <a:xfrm>
            <a:off x="3436484" y="2102907"/>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latin typeface="+mj-ea"/>
                <a:ea typeface="+mj-ea"/>
              </a:rPr>
              <a:t>0</a:t>
            </a:r>
            <a:r>
              <a:rPr lang="en-US" altLang="zh-CN" dirty="0">
                <a:latin typeface="+mj-ea"/>
                <a:ea typeface="+mj-ea"/>
              </a:rPr>
              <a:t>1</a:t>
            </a:r>
            <a:endParaRPr lang="en-US" altLang="en-US" dirty="0">
              <a:latin typeface="+mj-ea"/>
              <a:ea typeface="+mj-ea"/>
            </a:endParaRPr>
          </a:p>
        </p:txBody>
      </p:sp>
      <p:sp>
        <p:nvSpPr>
          <p:cNvPr id="24" name="装饰  3">
            <a:extLst>
              <a:ext uri="{FF2B5EF4-FFF2-40B4-BE49-F238E27FC236}">
                <a16:creationId xmlns:a16="http://schemas.microsoft.com/office/drawing/2014/main" id="{17398743-7F24-163F-A18F-6F0F3A077006}"/>
              </a:ext>
            </a:extLst>
          </p:cNvPr>
          <p:cNvSpPr txBox="1">
            <a:spLocks/>
          </p:cNvSpPr>
          <p:nvPr>
            <p:custDataLst>
              <p:tags r:id="rId8"/>
            </p:custDataLst>
          </p:nvPr>
        </p:nvSpPr>
        <p:spPr>
          <a:xfrm>
            <a:off x="4203310" y="1979145"/>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dirty="0"/>
          </a:p>
        </p:txBody>
      </p:sp>
      <p:sp>
        <p:nvSpPr>
          <p:cNvPr id="25" name="文本占位符 8">
            <a:extLst>
              <a:ext uri="{FF2B5EF4-FFF2-40B4-BE49-F238E27FC236}">
                <a16:creationId xmlns:a16="http://schemas.microsoft.com/office/drawing/2014/main" id="{68732A53-3CF7-4D67-E859-AC57E19DB277}"/>
              </a:ext>
            </a:extLst>
          </p:cNvPr>
          <p:cNvSpPr txBox="1">
            <a:spLocks/>
          </p:cNvSpPr>
          <p:nvPr>
            <p:custDataLst>
              <p:tags r:id="rId9"/>
            </p:custDataLst>
          </p:nvPr>
        </p:nvSpPr>
        <p:spPr>
          <a:xfrm>
            <a:off x="4579657" y="1988623"/>
            <a:ext cx="2324100"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ea"/>
              </a:rPr>
              <a:t>项目背景</a:t>
            </a:r>
          </a:p>
        </p:txBody>
      </p:sp>
      <p:sp>
        <p:nvSpPr>
          <p:cNvPr id="26" name="圆角矩形 3">
            <a:extLst>
              <a:ext uri="{FF2B5EF4-FFF2-40B4-BE49-F238E27FC236}">
                <a16:creationId xmlns:a16="http://schemas.microsoft.com/office/drawing/2014/main" id="{34524481-1C62-1904-0986-5634A4AD28F4}"/>
              </a:ext>
            </a:extLst>
          </p:cNvPr>
          <p:cNvSpPr/>
          <p:nvPr/>
        </p:nvSpPr>
        <p:spPr>
          <a:xfrm>
            <a:off x="3284922" y="3382343"/>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文本占位符 6">
            <a:extLst>
              <a:ext uri="{FF2B5EF4-FFF2-40B4-BE49-F238E27FC236}">
                <a16:creationId xmlns:a16="http://schemas.microsoft.com/office/drawing/2014/main" id="{1E9D6BF4-9994-BAEA-169D-B0219D723B05}"/>
              </a:ext>
            </a:extLst>
          </p:cNvPr>
          <p:cNvSpPr txBox="1">
            <a:spLocks/>
          </p:cNvSpPr>
          <p:nvPr>
            <p:custDataLst>
              <p:tags r:id="rId10"/>
            </p:custDataLst>
          </p:nvPr>
        </p:nvSpPr>
        <p:spPr>
          <a:xfrm>
            <a:off x="3463959" y="3510614"/>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0</a:t>
            </a:r>
            <a:r>
              <a:rPr lang="en-US" altLang="zh-CN" dirty="0"/>
              <a:t>3</a:t>
            </a:r>
            <a:endParaRPr lang="en-US" altLang="en-US" dirty="0"/>
          </a:p>
        </p:txBody>
      </p:sp>
      <p:sp>
        <p:nvSpPr>
          <p:cNvPr id="28" name="装饰  3">
            <a:extLst>
              <a:ext uri="{FF2B5EF4-FFF2-40B4-BE49-F238E27FC236}">
                <a16:creationId xmlns:a16="http://schemas.microsoft.com/office/drawing/2014/main" id="{8DA90ED4-11DB-EFE8-2101-84BC2A47F695}"/>
              </a:ext>
            </a:extLst>
          </p:cNvPr>
          <p:cNvSpPr txBox="1">
            <a:spLocks/>
          </p:cNvSpPr>
          <p:nvPr>
            <p:custDataLst>
              <p:tags r:id="rId11"/>
            </p:custDataLst>
          </p:nvPr>
        </p:nvSpPr>
        <p:spPr>
          <a:xfrm>
            <a:off x="4230785" y="3386852"/>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dirty="0"/>
          </a:p>
        </p:txBody>
      </p:sp>
      <p:sp>
        <p:nvSpPr>
          <p:cNvPr id="29" name="文本占位符 8">
            <a:extLst>
              <a:ext uri="{FF2B5EF4-FFF2-40B4-BE49-F238E27FC236}">
                <a16:creationId xmlns:a16="http://schemas.microsoft.com/office/drawing/2014/main" id="{0F0AA36B-C439-08C5-518A-ACE951EA06AE}"/>
              </a:ext>
            </a:extLst>
          </p:cNvPr>
          <p:cNvSpPr txBox="1">
            <a:spLocks/>
          </p:cNvSpPr>
          <p:nvPr>
            <p:custDataLst>
              <p:tags r:id="rId12"/>
            </p:custDataLst>
          </p:nvPr>
        </p:nvSpPr>
        <p:spPr>
          <a:xfrm>
            <a:off x="4607132" y="3396330"/>
            <a:ext cx="2324100"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ea"/>
              </a:rPr>
              <a:t>核心特性</a:t>
            </a:r>
          </a:p>
        </p:txBody>
      </p:sp>
      <p:sp>
        <p:nvSpPr>
          <p:cNvPr id="34" name="圆角矩形 3">
            <a:extLst>
              <a:ext uri="{FF2B5EF4-FFF2-40B4-BE49-F238E27FC236}">
                <a16:creationId xmlns:a16="http://schemas.microsoft.com/office/drawing/2014/main" id="{8A0E1CE9-2DAC-4823-AE06-FBDAF385AD2B}"/>
              </a:ext>
            </a:extLst>
          </p:cNvPr>
          <p:cNvSpPr/>
          <p:nvPr/>
        </p:nvSpPr>
        <p:spPr>
          <a:xfrm>
            <a:off x="7607057" y="3429000"/>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文本占位符 6">
            <a:extLst>
              <a:ext uri="{FF2B5EF4-FFF2-40B4-BE49-F238E27FC236}">
                <a16:creationId xmlns:a16="http://schemas.microsoft.com/office/drawing/2014/main" id="{240DF5AB-7AA4-9796-77BF-9E5152B69548}"/>
              </a:ext>
            </a:extLst>
          </p:cNvPr>
          <p:cNvSpPr txBox="1">
            <a:spLocks/>
          </p:cNvSpPr>
          <p:nvPr>
            <p:custDataLst>
              <p:tags r:id="rId13"/>
            </p:custDataLst>
          </p:nvPr>
        </p:nvSpPr>
        <p:spPr>
          <a:xfrm>
            <a:off x="7786094" y="3557271"/>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0</a:t>
            </a:r>
            <a:r>
              <a:rPr lang="en-US" altLang="zh-CN" dirty="0"/>
              <a:t>4</a:t>
            </a:r>
            <a:endParaRPr lang="en-US" altLang="en-US" dirty="0"/>
          </a:p>
        </p:txBody>
      </p:sp>
      <p:sp>
        <p:nvSpPr>
          <p:cNvPr id="36" name="装饰  3">
            <a:extLst>
              <a:ext uri="{FF2B5EF4-FFF2-40B4-BE49-F238E27FC236}">
                <a16:creationId xmlns:a16="http://schemas.microsoft.com/office/drawing/2014/main" id="{84B53EC5-DCF7-527F-25D5-E115DEB45751}"/>
              </a:ext>
            </a:extLst>
          </p:cNvPr>
          <p:cNvSpPr txBox="1">
            <a:spLocks/>
          </p:cNvSpPr>
          <p:nvPr>
            <p:custDataLst>
              <p:tags r:id="rId14"/>
            </p:custDataLst>
          </p:nvPr>
        </p:nvSpPr>
        <p:spPr>
          <a:xfrm>
            <a:off x="8552920" y="3433509"/>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dirty="0"/>
          </a:p>
        </p:txBody>
      </p:sp>
      <p:sp>
        <p:nvSpPr>
          <p:cNvPr id="37" name="文本占位符 8">
            <a:extLst>
              <a:ext uri="{FF2B5EF4-FFF2-40B4-BE49-F238E27FC236}">
                <a16:creationId xmlns:a16="http://schemas.microsoft.com/office/drawing/2014/main" id="{F0FBDFCE-CEAF-9970-9358-B74EDD0D4F14}"/>
              </a:ext>
            </a:extLst>
          </p:cNvPr>
          <p:cNvSpPr txBox="1">
            <a:spLocks/>
          </p:cNvSpPr>
          <p:nvPr>
            <p:custDataLst>
              <p:tags r:id="rId15"/>
            </p:custDataLst>
          </p:nvPr>
        </p:nvSpPr>
        <p:spPr>
          <a:xfrm>
            <a:off x="8833470" y="3442987"/>
            <a:ext cx="2664925"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ea"/>
              </a:rPr>
              <a:t>开源社区应用场景</a:t>
            </a:r>
          </a:p>
        </p:txBody>
      </p:sp>
      <p:sp>
        <p:nvSpPr>
          <p:cNvPr id="51" name="圆角矩形 3">
            <a:extLst>
              <a:ext uri="{FF2B5EF4-FFF2-40B4-BE49-F238E27FC236}">
                <a16:creationId xmlns:a16="http://schemas.microsoft.com/office/drawing/2014/main" id="{AEF9D01E-79E9-3E95-47FF-E90CC46D4947}"/>
              </a:ext>
            </a:extLst>
          </p:cNvPr>
          <p:cNvSpPr/>
          <p:nvPr/>
        </p:nvSpPr>
        <p:spPr>
          <a:xfrm>
            <a:off x="3257447" y="4790050"/>
            <a:ext cx="3823471" cy="928387"/>
          </a:xfrm>
          <a:prstGeom prst="roundRect">
            <a:avLst>
              <a:gd name="adj" fmla="val 8527"/>
            </a:avLst>
          </a:prstGeom>
          <a:solidFill>
            <a:srgbClr val="FFFFFF"/>
          </a:solidFill>
          <a:ln w="19050">
            <a:gradFill>
              <a:gsLst>
                <a:gs pos="0">
                  <a:schemeClr val="accent1">
                    <a:lumMod val="5000"/>
                    <a:lumOff val="95000"/>
                  </a:schemeClr>
                </a:gs>
                <a:gs pos="100000">
                  <a:schemeClr val="accent1">
                    <a:lumMod val="40000"/>
                    <a:lumOff val="60000"/>
                    <a:alpha val="60000"/>
                  </a:schemeClr>
                </a:gs>
              </a:gsLst>
              <a:lin ang="10800000" scaled="0"/>
            </a:gradFill>
          </a:ln>
          <a:effectLst>
            <a:outerShdw blurRad="127000" dist="152400" dir="5400000" algn="t" rotWithShape="0">
              <a:schemeClr val="accent1">
                <a:alpha val="12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文本占位符 6">
            <a:extLst>
              <a:ext uri="{FF2B5EF4-FFF2-40B4-BE49-F238E27FC236}">
                <a16:creationId xmlns:a16="http://schemas.microsoft.com/office/drawing/2014/main" id="{5F9DC02E-E775-20E8-FB80-03EF37FF2B34}"/>
              </a:ext>
            </a:extLst>
          </p:cNvPr>
          <p:cNvSpPr txBox="1">
            <a:spLocks/>
          </p:cNvSpPr>
          <p:nvPr>
            <p:custDataLst>
              <p:tags r:id="rId16"/>
            </p:custDataLst>
          </p:nvPr>
        </p:nvSpPr>
        <p:spPr>
          <a:xfrm>
            <a:off x="3436484" y="4918321"/>
            <a:ext cx="603162" cy="7112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4000" b="0" kern="1200" spc="0">
                <a:solidFill>
                  <a:schemeClr val="accent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0</a:t>
            </a:r>
            <a:r>
              <a:rPr lang="en-US" altLang="zh-CN" dirty="0"/>
              <a:t>5</a:t>
            </a:r>
            <a:endParaRPr lang="en-US" altLang="en-US" dirty="0"/>
          </a:p>
        </p:txBody>
      </p:sp>
      <p:sp>
        <p:nvSpPr>
          <p:cNvPr id="53" name="装饰  3">
            <a:extLst>
              <a:ext uri="{FF2B5EF4-FFF2-40B4-BE49-F238E27FC236}">
                <a16:creationId xmlns:a16="http://schemas.microsoft.com/office/drawing/2014/main" id="{0F3FFAAE-F5C0-BD92-86C2-AD0DB5D28774}"/>
              </a:ext>
            </a:extLst>
          </p:cNvPr>
          <p:cNvSpPr txBox="1">
            <a:spLocks/>
          </p:cNvSpPr>
          <p:nvPr>
            <p:custDataLst>
              <p:tags r:id="rId17"/>
            </p:custDataLst>
          </p:nvPr>
        </p:nvSpPr>
        <p:spPr>
          <a:xfrm>
            <a:off x="4203310" y="4794559"/>
            <a:ext cx="66395" cy="923878"/>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endParaRPr lang="zh-CN" altLang="en-US" dirty="0"/>
          </a:p>
        </p:txBody>
      </p:sp>
      <p:sp>
        <p:nvSpPr>
          <p:cNvPr id="54" name="文本占位符 8">
            <a:extLst>
              <a:ext uri="{FF2B5EF4-FFF2-40B4-BE49-F238E27FC236}">
                <a16:creationId xmlns:a16="http://schemas.microsoft.com/office/drawing/2014/main" id="{1F6B7BAF-3777-D4FC-4969-8106E15D988A}"/>
              </a:ext>
            </a:extLst>
          </p:cNvPr>
          <p:cNvSpPr txBox="1">
            <a:spLocks/>
          </p:cNvSpPr>
          <p:nvPr>
            <p:custDataLst>
              <p:tags r:id="rId18"/>
            </p:custDataLst>
          </p:nvPr>
        </p:nvSpPr>
        <p:spPr>
          <a:xfrm>
            <a:off x="4483860" y="4804037"/>
            <a:ext cx="2664925" cy="914400"/>
          </a:xfrm>
          <a:prstGeom prst="rect">
            <a:avLst/>
          </a:prstGeom>
          <a:noFill/>
        </p:spPr>
        <p:txBody>
          <a:bodyPr vert="horz" wrap="square" lIns="0" tIns="0" rIns="0" bIns="0" rtlCol="0" anchor="ctr">
            <a:normAutofit/>
          </a:bodyPr>
          <a:lstStyle>
            <a:lvl1pPr marL="0" indent="0" algn="l" defTabSz="914400" rtl="0" eaLnBrk="1" latinLnBrk="0" hangingPunct="1">
              <a:lnSpc>
                <a:spcPct val="118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ea"/>
              </a:rPr>
              <a:t>完成情况</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78580" y="93356"/>
            <a:ext cx="10972800" cy="609600"/>
          </a:xfrm>
        </p:spPr>
        <p:txBody>
          <a:bodyPr>
            <a:normAutofit/>
          </a:bodyPr>
          <a:lstStyle/>
          <a:p>
            <a:r>
              <a:rPr lang="zh-CN" altLang="en-US" dirty="0"/>
              <a:t>社区生命力洞察：量化治理与核心成员梯队建设</a:t>
            </a:r>
          </a:p>
        </p:txBody>
      </p:sp>
      <p:sp>
        <p:nvSpPr>
          <p:cNvPr id="21" name="文本框 20"/>
          <p:cNvSpPr txBox="1"/>
          <p:nvPr userDrawn="1"/>
        </p:nvSpPr>
        <p:spPr>
          <a:xfrm>
            <a:off x="293556" y="1707213"/>
            <a:ext cx="7582815" cy="3443573"/>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贡献者画像</a:t>
            </a:r>
            <a:r>
              <a:rPr lang="zh-CN" altLang="en-US" kern="100" dirty="0">
                <a:effectLst/>
                <a:latin typeface="+mn-ea"/>
                <a:cs typeface="江城圆体 400W" panose="020B0500000000000000" pitchFamily="34" charset="-122"/>
              </a:rPr>
              <a:t>：实时解构项目内部的角色分布。通过代表性仓库分析，识别谁是负责底层架构的</a:t>
            </a:r>
            <a:r>
              <a:rPr lang="en-US" altLang="zh-CN" kern="100" dirty="0">
                <a:effectLst/>
                <a:latin typeface="+mn-ea"/>
                <a:cs typeface="江城圆体 400W" panose="020B0500000000000000" pitchFamily="34" charset="-122"/>
              </a:rPr>
              <a:t>“</a:t>
            </a:r>
            <a:r>
              <a:rPr lang="zh-CN" altLang="en-US" kern="100" dirty="0">
                <a:effectLst/>
                <a:latin typeface="+mn-ea"/>
                <a:cs typeface="江城圆体 400W" panose="020B0500000000000000" pitchFamily="34" charset="-122"/>
              </a:rPr>
              <a:t>架构师</a:t>
            </a:r>
            <a:r>
              <a:rPr lang="en-US" altLang="zh-CN" kern="100" dirty="0">
                <a:effectLst/>
                <a:latin typeface="+mn-ea"/>
                <a:cs typeface="江城圆体 400W" panose="020B0500000000000000" pitchFamily="34" charset="-122"/>
              </a:rPr>
              <a:t>”</a:t>
            </a:r>
            <a:r>
              <a:rPr lang="zh-CN" altLang="en-US" kern="100" dirty="0">
                <a:effectLst/>
                <a:latin typeface="+mn-ea"/>
                <a:cs typeface="江城圆体 400W" panose="020B0500000000000000" pitchFamily="34" charset="-122"/>
              </a:rPr>
              <a:t>，谁是活跃在</a:t>
            </a:r>
            <a:r>
              <a:rPr lang="en-US" altLang="zh-CN" kern="100" dirty="0">
                <a:effectLst/>
                <a:latin typeface="+mn-ea"/>
                <a:cs typeface="江城圆体 400W" panose="020B0500000000000000" pitchFamily="34" charset="-122"/>
              </a:rPr>
              <a:t> Issue </a:t>
            </a:r>
            <a:r>
              <a:rPr lang="zh-CN" altLang="en-US" kern="100" dirty="0">
                <a:effectLst/>
                <a:latin typeface="+mn-ea"/>
                <a:cs typeface="江城圆体 400W" panose="020B0500000000000000" pitchFamily="34" charset="-122"/>
              </a:rPr>
              <a:t>区的</a:t>
            </a:r>
            <a:r>
              <a:rPr lang="en-US" altLang="zh-CN" kern="100" dirty="0">
                <a:effectLst/>
                <a:latin typeface="+mn-ea"/>
                <a:cs typeface="江城圆体 400W" panose="020B0500000000000000" pitchFamily="34" charset="-122"/>
              </a:rPr>
              <a:t>“</a:t>
            </a:r>
            <a:r>
              <a:rPr lang="zh-CN" altLang="en-US" kern="100" dirty="0">
                <a:effectLst/>
                <a:latin typeface="+mn-ea"/>
                <a:cs typeface="江城圆体 400W" panose="020B0500000000000000" pitchFamily="34" charset="-122"/>
              </a:rPr>
              <a:t>布道师</a:t>
            </a:r>
            <a:r>
              <a:rPr lang="en-US" altLang="zh-CN" kern="100" dirty="0">
                <a:effectLst/>
                <a:latin typeface="+mn-ea"/>
                <a:cs typeface="江城圆体 400W" panose="020B0500000000000000" pitchFamily="34" charset="-122"/>
              </a:rPr>
              <a:t>”</a:t>
            </a:r>
            <a:r>
              <a:rPr lang="zh-CN" altLang="en-US" kern="100" dirty="0">
                <a:effectLst/>
                <a:latin typeface="+mn-ea"/>
                <a:cs typeface="江城圆体 400W" panose="020B0500000000000000" pitchFamily="34" charset="-122"/>
              </a:rPr>
              <a:t>。</a:t>
            </a:r>
          </a:p>
          <a:p>
            <a:pPr marL="285750" indent="-285750" algn="l">
              <a:lnSpc>
                <a:spcPct val="140000"/>
              </a:lnSpc>
              <a:buFont typeface="Arial" panose="020B0604020202020204" pitchFamily="34" charset="0"/>
              <a:buChar char="•"/>
            </a:pPr>
            <a:endParaRPr lang="en-US" altLang="zh-CN"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流失预警</a:t>
            </a:r>
            <a:r>
              <a:rPr lang="zh-CN" altLang="en-US" kern="100" dirty="0">
                <a:effectLst/>
                <a:latin typeface="+mn-ea"/>
                <a:cs typeface="江城圆体 400W" panose="020B0500000000000000" pitchFamily="34" charset="-122"/>
              </a:rPr>
              <a:t>：观测</a:t>
            </a:r>
            <a:r>
              <a:rPr lang="en-US" altLang="zh-CN" kern="100" dirty="0">
                <a:effectLst/>
                <a:latin typeface="+mn-ea"/>
                <a:cs typeface="江城圆体 400W" panose="020B0500000000000000" pitchFamily="34" charset="-122"/>
              </a:rPr>
              <a:t> OpenRank </a:t>
            </a:r>
            <a:r>
              <a:rPr lang="zh-CN" altLang="en-US" kern="100" dirty="0">
                <a:effectLst/>
                <a:latin typeface="+mn-ea"/>
                <a:cs typeface="江城圆体 400W" panose="020B0500000000000000" pitchFamily="34" charset="-122"/>
              </a:rPr>
              <a:t>走势，当核心贡献者的活跃度出现断崖式下跌时，及时介入社区关怀。</a:t>
            </a:r>
          </a:p>
          <a:p>
            <a:pPr marL="285750" indent="-285750" algn="l">
              <a:lnSpc>
                <a:spcPct val="140000"/>
              </a:lnSpc>
              <a:buFont typeface="Arial" panose="020B0604020202020204" pitchFamily="34" charset="0"/>
              <a:buChar char="•"/>
            </a:pPr>
            <a:endParaRPr lang="en-US" altLang="zh-CN"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治理自动化</a:t>
            </a:r>
            <a:r>
              <a:rPr lang="zh-CN" altLang="en-US" kern="100" dirty="0">
                <a:effectLst/>
                <a:latin typeface="+mn-ea"/>
                <a:cs typeface="江城圆体 400W" panose="020B0500000000000000" pitchFamily="34" charset="-122"/>
              </a:rPr>
              <a:t>：基于贡献得分公式，为社区晋升（从</a:t>
            </a:r>
            <a:r>
              <a:rPr lang="en-US" altLang="zh-CN" kern="100" dirty="0">
                <a:effectLst/>
                <a:latin typeface="+mn-ea"/>
                <a:cs typeface="江城圆体 400W" panose="020B0500000000000000" pitchFamily="34" charset="-122"/>
              </a:rPr>
              <a:t> Contributor </a:t>
            </a:r>
            <a:r>
              <a:rPr lang="zh-CN" altLang="en-US" kern="100" dirty="0">
                <a:effectLst/>
                <a:latin typeface="+mn-ea"/>
                <a:cs typeface="江城圆体 400W" panose="020B0500000000000000" pitchFamily="34" charset="-122"/>
              </a:rPr>
              <a:t>到</a:t>
            </a:r>
            <a:r>
              <a:rPr lang="en-US" altLang="zh-CN" kern="100" dirty="0">
                <a:effectLst/>
                <a:latin typeface="+mn-ea"/>
                <a:cs typeface="江城圆体 400W" panose="020B0500000000000000" pitchFamily="34" charset="-122"/>
              </a:rPr>
              <a:t> Maintainer</a:t>
            </a:r>
            <a:r>
              <a:rPr lang="zh-CN" altLang="en-US" kern="100" dirty="0">
                <a:effectLst/>
                <a:latin typeface="+mn-ea"/>
                <a:cs typeface="江城圆体 400W" panose="020B0500000000000000" pitchFamily="34" charset="-122"/>
              </a:rPr>
              <a:t>）提供客观、透明的数据依据。</a:t>
            </a:r>
          </a:p>
        </p:txBody>
      </p:sp>
      <p:sp>
        <p:nvSpPr>
          <p:cNvPr id="22" name="文本框 21"/>
          <p:cNvSpPr txBox="1"/>
          <p:nvPr userDrawn="1"/>
        </p:nvSpPr>
        <p:spPr>
          <a:xfrm>
            <a:off x="293556" y="6040114"/>
            <a:ext cx="10757824" cy="468157"/>
          </a:xfrm>
          <a:prstGeom prst="rect">
            <a:avLst/>
          </a:prstGeom>
          <a:noFill/>
        </p:spPr>
        <p:txBody>
          <a:bodyPr wrap="square" rtlCol="0">
            <a:noAutofit/>
          </a:bodyPr>
          <a:lstStyle/>
          <a:p>
            <a:pPr algn="l">
              <a:lnSpc>
                <a:spcPct val="140000"/>
              </a:lnSpc>
            </a:pPr>
            <a:r>
              <a:rPr lang="zh-CN" altLang="en-US" sz="2400" b="1" i="1" kern="100" dirty="0">
                <a:effectLst/>
                <a:latin typeface="+mn-ea"/>
                <a:cs typeface="江城圆体 400W" panose="020B0500000000000000" pitchFamily="34" charset="-122"/>
              </a:rPr>
              <a:t>用数据丈量社区热度，将</a:t>
            </a:r>
            <a:r>
              <a:rPr lang="en-US" altLang="zh-CN" sz="2400" b="1" i="1" kern="100" dirty="0">
                <a:effectLst/>
                <a:latin typeface="+mn-ea"/>
                <a:cs typeface="江城圆体 400W" panose="020B0500000000000000" pitchFamily="34" charset="-122"/>
              </a:rPr>
              <a:t>‘</a:t>
            </a:r>
            <a:r>
              <a:rPr lang="zh-CN" altLang="en-US" sz="2400" b="1" i="1" kern="100" dirty="0">
                <a:effectLst/>
                <a:latin typeface="+mn-ea"/>
                <a:cs typeface="江城圆体 400W" panose="020B0500000000000000" pitchFamily="34" charset="-122"/>
              </a:rPr>
              <a:t>感性</a:t>
            </a:r>
            <a:r>
              <a:rPr lang="en-US" altLang="zh-CN" sz="2400" b="1" i="1" kern="100" dirty="0">
                <a:effectLst/>
                <a:latin typeface="+mn-ea"/>
                <a:cs typeface="江城圆体 400W" panose="020B0500000000000000" pitchFamily="34" charset="-122"/>
              </a:rPr>
              <a:t>’</a:t>
            </a:r>
            <a:r>
              <a:rPr lang="zh-CN" altLang="en-US" sz="2400" b="1" i="1" kern="100" dirty="0">
                <a:effectLst/>
                <a:latin typeface="+mn-ea"/>
                <a:cs typeface="江城圆体 400W" panose="020B0500000000000000" pitchFamily="34" charset="-122"/>
              </a:rPr>
              <a:t>的社区治理转化为</a:t>
            </a:r>
            <a:r>
              <a:rPr lang="en-US" altLang="zh-CN" sz="2400" b="1" i="1" kern="100" dirty="0">
                <a:effectLst/>
                <a:latin typeface="+mn-ea"/>
                <a:cs typeface="江城圆体 400W" panose="020B0500000000000000" pitchFamily="34" charset="-122"/>
              </a:rPr>
              <a:t>‘</a:t>
            </a:r>
            <a:r>
              <a:rPr lang="zh-CN" altLang="en-US" sz="2400" b="1" i="1" kern="100" dirty="0">
                <a:effectLst/>
                <a:latin typeface="+mn-ea"/>
                <a:cs typeface="江城圆体 400W" panose="020B0500000000000000" pitchFamily="34" charset="-122"/>
              </a:rPr>
              <a:t>理性</a:t>
            </a:r>
            <a:r>
              <a:rPr lang="en-US" altLang="zh-CN" sz="2400" b="1" i="1" kern="100" dirty="0">
                <a:effectLst/>
                <a:latin typeface="+mn-ea"/>
                <a:cs typeface="江城圆体 400W" panose="020B0500000000000000" pitchFamily="34" charset="-122"/>
              </a:rPr>
              <a:t>’</a:t>
            </a:r>
            <a:r>
              <a:rPr lang="zh-CN" altLang="en-US" sz="2400" b="1" i="1" kern="100" dirty="0">
                <a:effectLst/>
                <a:latin typeface="+mn-ea"/>
                <a:cs typeface="江城圆体 400W" panose="020B0500000000000000" pitchFamily="34" charset="-122"/>
              </a:rPr>
              <a:t>的数据驱动。</a:t>
            </a:r>
          </a:p>
        </p:txBody>
      </p:sp>
      <p:pic>
        <p:nvPicPr>
          <p:cNvPr id="4" name="图片 3" descr="post_object_image_1695484412"/>
          <p:cNvPicPr>
            <a:picLocks noChangeAspect="1"/>
          </p:cNvPicPr>
          <p:nvPr/>
        </p:nvPicPr>
        <p:blipFill>
          <a:blip r:embed="rId4"/>
          <a:stretch>
            <a:fillRect/>
          </a:stretch>
        </p:blipFill>
        <p:spPr>
          <a:xfrm>
            <a:off x="8292427" y="1103685"/>
            <a:ext cx="2886075" cy="4800600"/>
          </a:xfrm>
          <a:prstGeom prst="rect">
            <a:avLst/>
          </a:prstGeom>
        </p:spPr>
      </p:pic>
      <p:cxnSp>
        <p:nvCxnSpPr>
          <p:cNvPr id="3" name="直接连接符 2">
            <a:extLst>
              <a:ext uri="{FF2B5EF4-FFF2-40B4-BE49-F238E27FC236}">
                <a16:creationId xmlns:a16="http://schemas.microsoft.com/office/drawing/2014/main" id="{3C7ED880-9165-87C9-3F33-DCEE4DC1029A}"/>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98537" y="79996"/>
            <a:ext cx="10972800" cy="609600"/>
          </a:xfrm>
        </p:spPr>
        <p:txBody>
          <a:bodyPr>
            <a:normAutofit/>
          </a:bodyPr>
          <a:lstStyle/>
          <a:p>
            <a:r>
              <a:rPr lang="zh-CN" altLang="en-US" dirty="0"/>
              <a:t>从</a:t>
            </a:r>
            <a:r>
              <a:rPr lang="en-US" altLang="zh-CN" dirty="0"/>
              <a:t>“</a:t>
            </a:r>
            <a:r>
              <a:rPr lang="zh-CN" altLang="en-US" dirty="0"/>
              <a:t>简历筛选</a:t>
            </a:r>
            <a:r>
              <a:rPr lang="en-US" altLang="zh-CN" dirty="0"/>
              <a:t>”</a:t>
            </a:r>
            <a:r>
              <a:rPr lang="zh-CN" altLang="en-US" dirty="0"/>
              <a:t>到</a:t>
            </a:r>
            <a:r>
              <a:rPr lang="en-US" altLang="zh-CN" dirty="0"/>
              <a:t>“</a:t>
            </a:r>
            <a:r>
              <a:rPr lang="zh-CN" altLang="en-US" dirty="0"/>
              <a:t>能力画像</a:t>
            </a:r>
            <a:r>
              <a:rPr lang="en-US" altLang="zh-CN" dirty="0"/>
              <a:t>”</a:t>
            </a:r>
            <a:r>
              <a:rPr lang="zh-CN" altLang="en-US" dirty="0"/>
              <a:t>：优化技术招聘流程</a:t>
            </a:r>
          </a:p>
        </p:txBody>
      </p:sp>
      <p:sp>
        <p:nvSpPr>
          <p:cNvPr id="21" name="文本框 20"/>
          <p:cNvSpPr txBox="1"/>
          <p:nvPr userDrawn="1"/>
        </p:nvSpPr>
        <p:spPr>
          <a:xfrm>
            <a:off x="417983" y="1635822"/>
            <a:ext cx="7544174" cy="3443573"/>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精准入库</a:t>
            </a:r>
            <a:r>
              <a:rPr lang="zh-CN" altLang="en-US" kern="100" dirty="0">
                <a:effectLst/>
                <a:latin typeface="+mn-ea"/>
                <a:cs typeface="江城圆体 400W" panose="020B0500000000000000" pitchFamily="34" charset="-122"/>
              </a:rPr>
              <a:t>：通过技术栈图谱自动匹配岗位标签，将传统的关键词检索升级为基于代码事实的语义匹配。</a:t>
            </a:r>
          </a:p>
          <a:p>
            <a:pPr marL="285750" indent="-285750" algn="l">
              <a:lnSpc>
                <a:spcPct val="140000"/>
              </a:lnSpc>
              <a:buFont typeface="Arial" panose="020B0604020202020204" pitchFamily="34" charset="0"/>
              <a:buChar char="•"/>
            </a:pPr>
            <a:endParaRPr lang="en-US" altLang="zh-CN"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贡献背书</a:t>
            </a:r>
            <a:r>
              <a:rPr lang="zh-CN" altLang="en-US" kern="100" dirty="0">
                <a:effectLst/>
                <a:latin typeface="+mn-ea"/>
                <a:cs typeface="江城圆体 400W" panose="020B0500000000000000" pitchFamily="34" charset="-122"/>
              </a:rPr>
              <a:t>：利用</a:t>
            </a:r>
            <a:r>
              <a:rPr lang="en-US" altLang="zh-CN" kern="100" dirty="0">
                <a:effectLst/>
                <a:latin typeface="+mn-ea"/>
                <a:cs typeface="江城圆体 400W" panose="020B0500000000000000" pitchFamily="34" charset="-122"/>
              </a:rPr>
              <a:t> OpenRank </a:t>
            </a:r>
            <a:r>
              <a:rPr lang="zh-CN" altLang="en-US" kern="100" dirty="0">
                <a:effectLst/>
                <a:latin typeface="+mn-ea"/>
                <a:cs typeface="江城圆体 400W" panose="020B0500000000000000" pitchFamily="34" charset="-122"/>
              </a:rPr>
              <a:t>趋势验证候选人的社区地位，排除</a:t>
            </a:r>
            <a:r>
              <a:rPr lang="en-US" altLang="zh-CN" kern="100" dirty="0">
                <a:effectLst/>
                <a:latin typeface="+mn-ea"/>
                <a:cs typeface="江城圆体 400W" panose="020B0500000000000000" pitchFamily="34" charset="-122"/>
              </a:rPr>
              <a:t>“</a:t>
            </a:r>
            <a:r>
              <a:rPr lang="zh-CN" altLang="en-US" kern="100" dirty="0">
                <a:effectLst/>
                <a:latin typeface="+mn-ea"/>
                <a:cs typeface="江城圆体 400W" panose="020B0500000000000000" pitchFamily="34" charset="-122"/>
              </a:rPr>
              <a:t>简历水分</a:t>
            </a:r>
            <a:r>
              <a:rPr lang="en-US" altLang="zh-CN" kern="100" dirty="0">
                <a:effectLst/>
                <a:latin typeface="+mn-ea"/>
                <a:cs typeface="江城圆体 400W" panose="020B0500000000000000" pitchFamily="34" charset="-122"/>
              </a:rPr>
              <a:t>”</a:t>
            </a:r>
            <a:r>
              <a:rPr lang="zh-CN" altLang="en-US" kern="100" dirty="0">
                <a:effectLst/>
                <a:latin typeface="+mn-ea"/>
                <a:cs typeface="江城圆体 400W" panose="020B0500000000000000" pitchFamily="34" charset="-122"/>
              </a:rPr>
              <a:t>，降低招聘决策成本。</a:t>
            </a:r>
          </a:p>
          <a:p>
            <a:pPr marL="285750" indent="-285750" algn="l">
              <a:lnSpc>
                <a:spcPct val="140000"/>
              </a:lnSpc>
              <a:buFont typeface="Arial" panose="020B0604020202020204" pitchFamily="34" charset="0"/>
              <a:buChar char="•"/>
            </a:pPr>
            <a:endParaRPr lang="en-US" altLang="zh-CN"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面试辅助</a:t>
            </a:r>
            <a:r>
              <a:rPr lang="zh-CN" altLang="en-US" kern="100" dirty="0">
                <a:effectLst/>
                <a:latin typeface="+mn-ea"/>
                <a:cs typeface="江城圆体 400W" panose="020B0500000000000000" pitchFamily="34" charset="-122"/>
              </a:rPr>
              <a:t>：</a:t>
            </a:r>
            <a:r>
              <a:rPr lang="en-US" altLang="zh-CN" kern="100" dirty="0">
                <a:effectLst/>
                <a:latin typeface="+mn-ea"/>
                <a:cs typeface="江城圆体 400W" panose="020B0500000000000000" pitchFamily="34" charset="-122"/>
              </a:rPr>
              <a:t>MaxKB Agent </a:t>
            </a:r>
            <a:r>
              <a:rPr lang="zh-CN" altLang="en-US" kern="100" dirty="0">
                <a:effectLst/>
                <a:latin typeface="+mn-ea"/>
                <a:cs typeface="江城圆体 400W" panose="020B0500000000000000" pitchFamily="34" charset="-122"/>
              </a:rPr>
              <a:t>生成的项目总结，为面试官提供精准的追问切入点（如：针对该开发者在某</a:t>
            </a:r>
            <a:r>
              <a:rPr lang="en-US" altLang="zh-CN" kern="100" dirty="0">
                <a:effectLst/>
                <a:latin typeface="+mn-ea"/>
                <a:cs typeface="江城圆体 400W" panose="020B0500000000000000" pitchFamily="34" charset="-122"/>
              </a:rPr>
              <a:t> Java </a:t>
            </a:r>
            <a:r>
              <a:rPr lang="zh-CN" altLang="en-US" kern="100" dirty="0">
                <a:effectLst/>
                <a:latin typeface="+mn-ea"/>
                <a:cs typeface="江城圆体 400W" panose="020B0500000000000000" pitchFamily="34" charset="-122"/>
              </a:rPr>
              <a:t>中间件中的核心贡献进行深挖）。</a:t>
            </a:r>
          </a:p>
        </p:txBody>
      </p:sp>
      <p:sp>
        <p:nvSpPr>
          <p:cNvPr id="22" name="文本框 21"/>
          <p:cNvSpPr txBox="1"/>
          <p:nvPr userDrawn="1"/>
        </p:nvSpPr>
        <p:spPr>
          <a:xfrm>
            <a:off x="490262" y="6078281"/>
            <a:ext cx="11832551" cy="468157"/>
          </a:xfrm>
          <a:prstGeom prst="rect">
            <a:avLst/>
          </a:prstGeom>
          <a:noFill/>
        </p:spPr>
        <p:txBody>
          <a:bodyPr wrap="square" rtlCol="0">
            <a:noAutofit/>
          </a:bodyPr>
          <a:lstStyle/>
          <a:p>
            <a:pPr algn="l">
              <a:lnSpc>
                <a:spcPct val="140000"/>
              </a:lnSpc>
            </a:pPr>
            <a:r>
              <a:rPr lang="zh-CN" altLang="en-US" sz="2400" b="1" i="1" kern="100" dirty="0">
                <a:effectLst/>
                <a:latin typeface="+mn-ea"/>
                <a:cs typeface="江城圆体 400W" panose="020B0500000000000000" pitchFamily="34" charset="-122"/>
              </a:rPr>
              <a:t>让</a:t>
            </a:r>
            <a:r>
              <a:rPr lang="en-US" altLang="zh-CN" sz="2400" b="1" i="1" kern="100" dirty="0">
                <a:effectLst/>
                <a:latin typeface="+mn-ea"/>
                <a:cs typeface="江城圆体 400W" panose="020B0500000000000000" pitchFamily="34" charset="-122"/>
              </a:rPr>
              <a:t> HR </a:t>
            </a:r>
            <a:r>
              <a:rPr lang="zh-CN" altLang="en-US" sz="2400" b="1" i="1" kern="100" dirty="0">
                <a:effectLst/>
                <a:latin typeface="+mn-ea"/>
                <a:cs typeface="江城圆体 400W" panose="020B0500000000000000" pitchFamily="34" charset="-122"/>
              </a:rPr>
              <a:t>拥有了技术专家的视角，让每一位硬核开发者都能被“一眼定真”。</a:t>
            </a:r>
          </a:p>
        </p:txBody>
      </p:sp>
      <p:pic>
        <p:nvPicPr>
          <p:cNvPr id="3" name="图片 2" descr="post_object_image_3301214124"/>
          <p:cNvPicPr>
            <a:picLocks noChangeAspect="1"/>
          </p:cNvPicPr>
          <p:nvPr/>
        </p:nvPicPr>
        <p:blipFill>
          <a:blip r:embed="rId4"/>
          <a:stretch>
            <a:fillRect/>
          </a:stretch>
        </p:blipFill>
        <p:spPr>
          <a:xfrm>
            <a:off x="8185262" y="1028700"/>
            <a:ext cx="2886075" cy="4800600"/>
          </a:xfrm>
          <a:prstGeom prst="rect">
            <a:avLst/>
          </a:prstGeom>
        </p:spPr>
      </p:pic>
      <p:cxnSp>
        <p:nvCxnSpPr>
          <p:cNvPr id="4" name="直接连接符 3">
            <a:extLst>
              <a:ext uri="{FF2B5EF4-FFF2-40B4-BE49-F238E27FC236}">
                <a16:creationId xmlns:a16="http://schemas.microsoft.com/office/drawing/2014/main" id="{D45160D4-4582-C35A-3CDA-36D596F3EF36}"/>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95794" y="64764"/>
            <a:ext cx="10972800" cy="609600"/>
          </a:xfrm>
        </p:spPr>
        <p:txBody>
          <a:bodyPr>
            <a:normAutofit/>
          </a:bodyPr>
          <a:lstStyle/>
          <a:p>
            <a:r>
              <a:rPr lang="zh-CN" altLang="en-US" dirty="0"/>
              <a:t>开源数字化名片：构建开发者个人的</a:t>
            </a:r>
            <a:r>
              <a:rPr lang="en-US" altLang="zh-CN" dirty="0"/>
              <a:t>“</a:t>
            </a:r>
            <a:r>
              <a:rPr lang="zh-CN" altLang="en-US" dirty="0"/>
              <a:t>技术信用体系</a:t>
            </a:r>
            <a:r>
              <a:rPr lang="en-US" altLang="zh-CN" dirty="0"/>
              <a:t>”</a:t>
            </a:r>
            <a:endParaRPr lang="zh-CN" altLang="en-US" dirty="0"/>
          </a:p>
        </p:txBody>
      </p:sp>
      <p:sp>
        <p:nvSpPr>
          <p:cNvPr id="21" name="文本框 20"/>
          <p:cNvSpPr txBox="1"/>
          <p:nvPr userDrawn="1"/>
        </p:nvSpPr>
        <p:spPr>
          <a:xfrm>
            <a:off x="609572" y="1707211"/>
            <a:ext cx="7611218" cy="3443573"/>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成就可视化</a:t>
            </a:r>
            <a:r>
              <a:rPr lang="zh-CN" altLang="en-US" kern="100" dirty="0">
                <a:effectLst/>
                <a:latin typeface="+mn-ea"/>
                <a:cs typeface="江城圆体 400W" panose="020B0500000000000000" pitchFamily="34" charset="-122"/>
              </a:rPr>
              <a:t>：将成千上万行的代码提交转化为直观的六维雷达图，帮助开发者清晰认知自己的能力边界与技术定位。</a:t>
            </a:r>
          </a:p>
          <a:p>
            <a:pPr marL="285750" indent="-285750" algn="l">
              <a:lnSpc>
                <a:spcPct val="140000"/>
              </a:lnSpc>
              <a:buFont typeface="Arial" panose="020B0604020202020204" pitchFamily="34" charset="0"/>
              <a:buChar char="•"/>
            </a:pPr>
            <a:endParaRPr lang="en-US" altLang="zh-CN"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成长轨迹复盘</a:t>
            </a:r>
            <a:r>
              <a:rPr lang="zh-CN" altLang="en-US" kern="100" dirty="0">
                <a:effectLst/>
                <a:latin typeface="+mn-ea"/>
                <a:cs typeface="江城圆体 400W" panose="020B0500000000000000" pitchFamily="34" charset="-122"/>
              </a:rPr>
              <a:t>：</a:t>
            </a:r>
            <a:r>
              <a:rPr lang="en-US" altLang="zh-CN" kern="100" dirty="0">
                <a:effectLst/>
                <a:latin typeface="+mn-ea"/>
                <a:cs typeface="江城圆体 400W" panose="020B0500000000000000" pitchFamily="34" charset="-122"/>
              </a:rPr>
              <a:t>OpenRank </a:t>
            </a:r>
            <a:r>
              <a:rPr lang="zh-CN" altLang="en-US" kern="100" dirty="0">
                <a:effectLst/>
                <a:latin typeface="+mn-ea"/>
                <a:cs typeface="江城圆体 400W" panose="020B0500000000000000" pitchFamily="34" charset="-122"/>
              </a:rPr>
              <a:t>折线图记录了开发者职业生涯的每一次跃迁，成为跳槽、晋升时最有力的技术背书。</a:t>
            </a:r>
          </a:p>
          <a:p>
            <a:pPr marL="285750" indent="-285750" algn="l">
              <a:lnSpc>
                <a:spcPct val="140000"/>
              </a:lnSpc>
              <a:buFont typeface="Arial" panose="020B0604020202020204" pitchFamily="34" charset="0"/>
              <a:buChar char="•"/>
            </a:pPr>
            <a:endParaRPr lang="en-US" altLang="zh-CN"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b="1" kern="100" dirty="0">
                <a:effectLst/>
                <a:latin typeface="+mn-ea"/>
                <a:cs typeface="江城圆体 400W" panose="020B0500000000000000" pitchFamily="34" charset="-122"/>
              </a:rPr>
              <a:t>技能树补全</a:t>
            </a:r>
            <a:r>
              <a:rPr lang="zh-CN" altLang="en-US" kern="100" dirty="0">
                <a:effectLst/>
                <a:latin typeface="+mn-ea"/>
                <a:cs typeface="江城圆体 400W" panose="020B0500000000000000" pitchFamily="34" charset="-122"/>
              </a:rPr>
              <a:t>：通过对比行业标杆的技术栈分布，引导开发者查漏补缺，明确下一步的深耕方向。</a:t>
            </a:r>
          </a:p>
        </p:txBody>
      </p:sp>
      <p:sp>
        <p:nvSpPr>
          <p:cNvPr id="22" name="文本框 21"/>
          <p:cNvSpPr txBox="1"/>
          <p:nvPr userDrawn="1"/>
        </p:nvSpPr>
        <p:spPr>
          <a:xfrm>
            <a:off x="535694" y="5715479"/>
            <a:ext cx="10757824" cy="468157"/>
          </a:xfrm>
          <a:prstGeom prst="rect">
            <a:avLst/>
          </a:prstGeom>
          <a:noFill/>
        </p:spPr>
        <p:txBody>
          <a:bodyPr wrap="square" rtlCol="0">
            <a:noAutofit/>
          </a:bodyPr>
          <a:lstStyle/>
          <a:p>
            <a:pPr algn="l">
              <a:lnSpc>
                <a:spcPct val="140000"/>
              </a:lnSpc>
            </a:pPr>
            <a:r>
              <a:rPr lang="zh-CN" altLang="en-US" sz="2400" b="1" i="1" kern="100" dirty="0">
                <a:effectLst/>
                <a:latin typeface="+mn-ea"/>
                <a:cs typeface="江城圆体 400W" panose="020B0500000000000000" pitchFamily="34" charset="-122"/>
              </a:rPr>
              <a:t>不只是分析工具，更是每一位开源人的</a:t>
            </a:r>
            <a:r>
              <a:rPr lang="en-US" altLang="zh-CN" sz="2400" b="1" i="1" kern="100" dirty="0">
                <a:effectLst/>
                <a:latin typeface="+mn-ea"/>
                <a:cs typeface="江城圆体 400W" panose="020B0500000000000000" pitchFamily="34" charset="-122"/>
              </a:rPr>
              <a:t>‘</a:t>
            </a:r>
            <a:r>
              <a:rPr lang="zh-CN" altLang="en-US" sz="2400" b="1" i="1" kern="100" dirty="0">
                <a:effectLst/>
                <a:latin typeface="+mn-ea"/>
                <a:cs typeface="江城圆体 400W" panose="020B0500000000000000" pitchFamily="34" charset="-122"/>
              </a:rPr>
              <a:t>数字勋章墙</a:t>
            </a:r>
            <a:r>
              <a:rPr lang="en-US" altLang="zh-CN" sz="2400" b="1" i="1" kern="100" dirty="0">
                <a:effectLst/>
                <a:latin typeface="+mn-ea"/>
                <a:cs typeface="江城圆体 400W" panose="020B0500000000000000" pitchFamily="34" charset="-122"/>
              </a:rPr>
              <a:t>’</a:t>
            </a:r>
            <a:r>
              <a:rPr lang="zh-CN" altLang="en-US" sz="2400" b="1" i="1" kern="100" dirty="0">
                <a:effectLst/>
                <a:latin typeface="+mn-ea"/>
                <a:cs typeface="江城圆体 400W" panose="020B0500000000000000" pitchFamily="34" charset="-122"/>
              </a:rPr>
              <a:t>。</a:t>
            </a:r>
          </a:p>
        </p:txBody>
      </p:sp>
      <p:pic>
        <p:nvPicPr>
          <p:cNvPr id="4" name="图片 3" descr="post_object_image_1988627361"/>
          <p:cNvPicPr>
            <a:picLocks noChangeAspect="1"/>
          </p:cNvPicPr>
          <p:nvPr/>
        </p:nvPicPr>
        <p:blipFill>
          <a:blip r:embed="rId4"/>
          <a:stretch>
            <a:fillRect/>
          </a:stretch>
        </p:blipFill>
        <p:spPr>
          <a:xfrm>
            <a:off x="8407443" y="1296875"/>
            <a:ext cx="2886075" cy="4800600"/>
          </a:xfrm>
          <a:prstGeom prst="rect">
            <a:avLst/>
          </a:prstGeom>
          <a:ln w="12700" cmpd="sng">
            <a:solidFill>
              <a:schemeClr val="bg2">
                <a:alpha val="100000"/>
              </a:schemeClr>
            </a:solidFill>
            <a:prstDash val="solid"/>
            <a:miter lim="800000"/>
            <a:headEnd/>
            <a:tailEnd/>
          </a:ln>
        </p:spPr>
      </p:pic>
      <p:cxnSp>
        <p:nvCxnSpPr>
          <p:cNvPr id="3" name="直接连接符 2">
            <a:extLst>
              <a:ext uri="{FF2B5EF4-FFF2-40B4-BE49-F238E27FC236}">
                <a16:creationId xmlns:a16="http://schemas.microsoft.com/office/drawing/2014/main" id="{79414E52-7C25-FA8F-3EA3-F3D98934F70A}"/>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7826049"/>
            <p:custDataLst>
              <p:tags r:id="rId2"/>
            </p:custDataLst>
          </p:nvPr>
        </p:nvSpPr>
        <p:spPr/>
        <p:txBody>
          <a:bodyPr/>
          <a:lstStyle/>
          <a:p>
            <a:r>
              <a:rPr lang="zh-CN" altLang="en-US"/>
              <a:t>完成</a:t>
            </a:r>
            <a:r>
              <a:rPr lang="zh-CN" altLang="en-US">
                <a:cs typeface="Arial" panose="020B0604020202020204" pitchFamily="34" charset="0"/>
              </a:rPr>
              <a:t>情况</a:t>
            </a:r>
            <a:endParaRPr lang="zh-CN" altLang="en-US"/>
          </a:p>
        </p:txBody>
      </p:sp>
      <p:sp>
        <p:nvSpPr>
          <p:cNvPr id="3" name="文本占位符 2"/>
          <p:cNvSpPr>
            <a:spLocks noGrp="1"/>
          </p:cNvSpPr>
          <p:nvPr>
            <p:ph type="body" sz="quarter" idx="17826561"/>
            <p:custDataLst>
              <p:tags r:id="rId3"/>
            </p:custDataLst>
          </p:nvPr>
        </p:nvSpPr>
        <p:spPr/>
        <p:txBody>
          <a:bodyPr/>
          <a:lstStyle/>
          <a:p>
            <a:r>
              <a:rPr lang="en-US" altLang="en-US"/>
              <a:t>0</a:t>
            </a:r>
            <a:r>
              <a:rPr lang="en-US" altLang="zh-CN">
                <a:cs typeface="Arial" panose="020B0604020202020204" pitchFamily="34" charset="0"/>
              </a:rPr>
              <a:t>5</a:t>
            </a:r>
            <a:endParaRPr lang="en-US"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360580" y="207759"/>
            <a:ext cx="10972800" cy="609600"/>
          </a:xfrm>
        </p:spPr>
        <p:txBody>
          <a:bodyPr>
            <a:normAutofit/>
          </a:bodyPr>
          <a:lstStyle/>
          <a:p>
            <a:r>
              <a:rPr lang="zh-CN" altLang="en-US"/>
              <a:t>完成</a:t>
            </a:r>
            <a:r>
              <a:rPr lang="zh-CN" altLang="en-US">
                <a:cs typeface="Arial" panose="020B0604020202020204" pitchFamily="34" charset="0"/>
              </a:rPr>
              <a:t>情况</a:t>
            </a:r>
            <a:endParaRPr lang="zh-CN" altLang="en-US"/>
          </a:p>
        </p:txBody>
      </p:sp>
      <p:graphicFrame>
        <p:nvGraphicFramePr>
          <p:cNvPr id="28" name="表格 27"/>
          <p:cNvGraphicFramePr/>
          <p:nvPr>
            <p:extLst>
              <p:ext uri="{D42A27DB-BD31-4B8C-83A1-F6EECF244321}">
                <p14:modId xmlns:p14="http://schemas.microsoft.com/office/powerpoint/2010/main" val="461776031"/>
              </p:ext>
            </p:extLst>
          </p:nvPr>
        </p:nvGraphicFramePr>
        <p:xfrm>
          <a:off x="523420" y="929514"/>
          <a:ext cx="10972800" cy="578104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0">
                <a:tc>
                  <a:txBody>
                    <a:bodyPr/>
                    <a:lstStyle/>
                    <a:p>
                      <a:pPr indent="0">
                        <a:lnSpc>
                          <a:spcPct val="150000"/>
                        </a:lnSpc>
                        <a:buNone/>
                      </a:pPr>
                      <a:r>
                        <a:rPr lang="zh-CN" sz="1400" b="1">
                          <a:solidFill>
                            <a:srgbClr val="1F1F1F"/>
                          </a:solidFill>
                          <a:ea typeface="Google Sans Text"/>
                        </a:rPr>
                        <a:t>模块分类</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c>
                  <a:txBody>
                    <a:bodyPr/>
                    <a:lstStyle/>
                    <a:p>
                      <a:pPr indent="0">
                        <a:lnSpc>
                          <a:spcPct val="150000"/>
                        </a:lnSpc>
                        <a:buNone/>
                      </a:pPr>
                      <a:r>
                        <a:rPr lang="zh-CN" sz="1400" b="1">
                          <a:solidFill>
                            <a:srgbClr val="1F1F1F"/>
                          </a:solidFill>
                          <a:ea typeface="Google Sans Text"/>
                        </a:rPr>
                        <a:t>任务项</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tc>
                  <a:txBody>
                    <a:bodyPr/>
                    <a:lstStyle/>
                    <a:p>
                      <a:pPr indent="0">
                        <a:lnSpc>
                          <a:spcPct val="150000"/>
                        </a:lnSpc>
                        <a:buNone/>
                      </a:pPr>
                      <a:r>
                        <a:rPr lang="zh-CN" sz="1400" b="1">
                          <a:solidFill>
                            <a:srgbClr val="1F1F1F"/>
                          </a:solidFill>
                          <a:ea typeface="Google Sans Text"/>
                        </a:rPr>
                        <a:t>状态标识</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EFEFEF"/>
                    </a:solidFill>
                  </a:tcPr>
                </a:tc>
                <a:extLst>
                  <a:ext uri="{0D108BD9-81ED-4DB2-BD59-A6C34878D82A}">
                    <a16:rowId xmlns:a16="http://schemas.microsoft.com/office/drawing/2014/main" val="10000"/>
                  </a:ext>
                </a:extLst>
              </a:tr>
              <a:tr h="0">
                <a:tc>
                  <a:txBody>
                    <a:bodyPr/>
                    <a:lstStyle/>
                    <a:p>
                      <a:pPr indent="0">
                        <a:lnSpc>
                          <a:spcPct val="150000"/>
                        </a:lnSpc>
                        <a:buNone/>
                      </a:pPr>
                      <a:r>
                        <a:rPr lang="zh-CN" sz="1400" b="1">
                          <a:solidFill>
                            <a:srgbClr val="1F1F1F"/>
                          </a:solidFill>
                          <a:ea typeface="Google Sans Text"/>
                        </a:rPr>
                        <a:t>I. 基础架构层</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indent="0">
                        <a:lnSpc>
                          <a:spcPct val="150000"/>
                        </a:lnSpc>
                        <a:buNone/>
                      </a:pPr>
                      <a:r>
                        <a:rPr lang="zh-CN" sz="1400">
                          <a:solidFill>
                            <a:srgbClr val="1F1F1F"/>
                          </a:solidFill>
                          <a:ea typeface="Google Sans Text"/>
                        </a:rPr>
                        <a:t>1. 数据挖掘自动化流水线</a:t>
                      </a:r>
                    </a:p>
                    <a:p>
                      <a:pPr indent="0">
                        <a:lnSpc>
                          <a:spcPct val="150000"/>
                        </a:lnSpc>
                        <a:buNone/>
                      </a:pPr>
                      <a:endParaRPr lang="zh-CN" sz="1400">
                        <a:solidFill>
                          <a:srgbClr val="1F1F1F"/>
                        </a:solidFill>
                        <a:ea typeface="Google Sans Text"/>
                      </a:endParaRPr>
                    </a:p>
                    <a:p>
                      <a:pPr indent="0">
                        <a:lnSpc>
                          <a:spcPct val="150000"/>
                        </a:lnSpc>
                        <a:buNone/>
                      </a:pPr>
                      <a:r>
                        <a:rPr lang="en-US" altLang="zh-CN" sz="1400"/>
                        <a:t>2. </a:t>
                      </a:r>
                      <a:r>
                        <a:rPr lang="zh-CN" altLang="en-US" sz="1400"/>
                        <a:t>数据增量更新与按需数据补全</a:t>
                      </a:r>
                    </a:p>
                    <a:p>
                      <a:pPr indent="0">
                        <a:lnSpc>
                          <a:spcPct val="150000"/>
                        </a:lnSpc>
                        <a:buNone/>
                      </a:pPr>
                      <a:endParaRPr lang="zh-CN" altLang="en-US" sz="1400"/>
                    </a:p>
                    <a:p>
                      <a:pPr indent="0">
                        <a:lnSpc>
                          <a:spcPct val="150000"/>
                        </a:lnSpc>
                        <a:buNone/>
                      </a:pPr>
                      <a:r>
                        <a:rPr lang="en-US" altLang="zh-CN" sz="1400">
                          <a:solidFill>
                            <a:srgbClr val="1F1F1F"/>
                          </a:solidFill>
                          <a:ea typeface="Google Sans Text"/>
                        </a:rPr>
                        <a:t>3</a:t>
                      </a:r>
                      <a:r>
                        <a:rPr lang="zh-CN" sz="1400">
                          <a:solidFill>
                            <a:srgbClr val="1F1F1F"/>
                          </a:solidFill>
                          <a:ea typeface="Google Sans Text"/>
                        </a:rPr>
                        <a:t>. MaxKB 多智能体工作流编排</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indent="0">
                        <a:lnSpc>
                          <a:spcPct val="150000"/>
                        </a:lnSpc>
                        <a:buNone/>
                      </a:pPr>
                      <a:r>
                        <a:rPr lang="zh-CN" sz="1400">
                          <a:solidFill>
                            <a:srgbClr val="1F1F1F"/>
                          </a:solidFill>
                          <a:ea typeface="Google Sans Text"/>
                        </a:rPr>
                        <a:t>✅ 已完成</a:t>
                      </a:r>
                    </a:p>
                    <a:p>
                      <a:pPr indent="0">
                        <a:lnSpc>
                          <a:spcPct val="150000"/>
                        </a:lnSpc>
                        <a:buNone/>
                      </a:pPr>
                      <a:endParaRPr lang="zh-CN" altLang="en-US" sz="1400"/>
                    </a:p>
                    <a:p>
                      <a:pPr indent="0">
                        <a:lnSpc>
                          <a:spcPct val="150000"/>
                        </a:lnSpc>
                        <a:buNone/>
                      </a:pPr>
                      <a:r>
                        <a:rPr lang="zh-CN" sz="1400">
                          <a:solidFill>
                            <a:srgbClr val="1F1F1F"/>
                          </a:solidFill>
                          <a:ea typeface="Google Sans Text"/>
                        </a:rPr>
                        <a:t>✅ 已完成</a:t>
                      </a:r>
                    </a:p>
                    <a:p>
                      <a:pPr indent="0">
                        <a:lnSpc>
                          <a:spcPct val="150000"/>
                        </a:lnSpc>
                        <a:buNone/>
                      </a:pPr>
                      <a:endParaRPr lang="zh-CN" altLang="en-US" sz="1400"/>
                    </a:p>
                    <a:p>
                      <a:pPr indent="0">
                        <a:lnSpc>
                          <a:spcPct val="150000"/>
                        </a:lnSpc>
                        <a:buNone/>
                      </a:pPr>
                      <a:r>
                        <a:rPr lang="en-US" altLang="en-US" sz="1400"/>
                        <a:t>✅</a:t>
                      </a:r>
                      <a:r>
                        <a:rPr lang="en-US" altLang="zh-CN" sz="1400"/>
                        <a:t> </a:t>
                      </a:r>
                      <a:r>
                        <a:rPr lang="zh-CN" altLang="en-US" sz="1400"/>
                        <a:t>已完成</a:t>
                      </a: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nSpc>
                          <a:spcPct val="150000"/>
                        </a:lnSpc>
                        <a:buNone/>
                      </a:pPr>
                      <a:r>
                        <a:rPr lang="zh-CN" sz="1400" b="1">
                          <a:solidFill>
                            <a:srgbClr val="1F1F1F"/>
                          </a:solidFill>
                          <a:ea typeface="Google Sans Text"/>
                        </a:rPr>
                        <a:t>II. 指标建模层</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altLang="zh-CN" sz="1400">
                          <a:solidFill>
                            <a:srgbClr val="1F1F1F"/>
                          </a:solidFill>
                          <a:ea typeface="Google Sans Text"/>
                        </a:rPr>
                        <a:t>4</a:t>
                      </a:r>
                      <a:r>
                        <a:rPr lang="zh-CN" sz="1400">
                          <a:solidFill>
                            <a:srgbClr val="1F1F1F"/>
                          </a:solidFill>
                          <a:ea typeface="Google Sans Text"/>
                        </a:rPr>
                        <a:t>. 六维能力雷达图 </a:t>
                      </a:r>
                    </a:p>
                    <a:p>
                      <a:pPr indent="0">
                        <a:lnSpc>
                          <a:spcPct val="150000"/>
                        </a:lnSpc>
                        <a:buNone/>
                      </a:pPr>
                      <a:endParaRPr lang="zh-CN" altLang="en-US" sz="1400"/>
                    </a:p>
                    <a:p>
                      <a:pPr indent="0">
                        <a:lnSpc>
                          <a:spcPct val="150000"/>
                        </a:lnSpc>
                        <a:buNone/>
                      </a:pPr>
                      <a:r>
                        <a:rPr lang="en-US" altLang="zh-CN" sz="1400">
                          <a:solidFill>
                            <a:srgbClr val="1F1F1F"/>
                          </a:solidFill>
                          <a:ea typeface="Google Sans Text"/>
                        </a:rPr>
                        <a:t>5</a:t>
                      </a:r>
                      <a:r>
                        <a:rPr lang="zh-CN" sz="1400">
                          <a:solidFill>
                            <a:srgbClr val="1F1F1F"/>
                          </a:solidFill>
                          <a:ea typeface="Google Sans Text"/>
                        </a:rPr>
                        <a:t>. 全量技术栈分布图谱</a:t>
                      </a:r>
                    </a:p>
                    <a:p>
                      <a:pPr indent="0">
                        <a:lnSpc>
                          <a:spcPct val="150000"/>
                        </a:lnSpc>
                        <a:buNone/>
                      </a:pPr>
                      <a:endParaRPr lang="zh-CN" altLang="en-US" sz="1400"/>
                    </a:p>
                    <a:p>
                      <a:pPr indent="0">
                        <a:lnSpc>
                          <a:spcPct val="150000"/>
                        </a:lnSpc>
                        <a:buNone/>
                      </a:pPr>
                      <a:r>
                        <a:rPr lang="en-US" altLang="zh-CN" sz="1400">
                          <a:solidFill>
                            <a:srgbClr val="1F1F1F"/>
                          </a:solidFill>
                          <a:ea typeface="Google Sans Text"/>
                        </a:rPr>
                        <a:t>6</a:t>
                      </a:r>
                      <a:r>
                        <a:rPr lang="zh-CN" sz="1400">
                          <a:solidFill>
                            <a:srgbClr val="1F1F1F"/>
                          </a:solidFill>
                          <a:ea typeface="Google Sans Text"/>
                        </a:rPr>
                        <a:t>. OpenRank 影响力演进曲线</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indent="0">
                        <a:lnSpc>
                          <a:spcPct val="150000"/>
                        </a:lnSpc>
                        <a:buNone/>
                      </a:pPr>
                      <a:r>
                        <a:rPr lang="zh-CN" sz="1400">
                          <a:solidFill>
                            <a:srgbClr val="1F1F1F"/>
                          </a:solidFill>
                          <a:ea typeface="Google Sans Text"/>
                        </a:rPr>
                        <a:t>✅ 已完成</a:t>
                      </a:r>
                    </a:p>
                    <a:p>
                      <a:pPr indent="0">
                        <a:lnSpc>
                          <a:spcPct val="150000"/>
                        </a:lnSpc>
                        <a:buNone/>
                      </a:pPr>
                      <a:endParaRPr lang="zh-CN" altLang="en-US" sz="1400"/>
                    </a:p>
                    <a:p>
                      <a:pPr indent="0">
                        <a:lnSpc>
                          <a:spcPct val="150000"/>
                        </a:lnSpc>
                        <a:buNone/>
                      </a:pPr>
                      <a:r>
                        <a:rPr lang="zh-CN" sz="1400">
                          <a:solidFill>
                            <a:srgbClr val="1F1F1F"/>
                          </a:solidFill>
                          <a:ea typeface="Google Sans Text"/>
                        </a:rPr>
                        <a:t>✅ 已完成</a:t>
                      </a:r>
                    </a:p>
                    <a:p>
                      <a:pPr indent="0">
                        <a:lnSpc>
                          <a:spcPct val="150000"/>
                        </a:lnSpc>
                        <a:buNone/>
                      </a:pPr>
                      <a:endParaRPr lang="zh-CN" altLang="en-US" sz="1400"/>
                    </a:p>
                    <a:p>
                      <a:pPr indent="0">
                        <a:lnSpc>
                          <a:spcPct val="150000"/>
                        </a:lnSpc>
                        <a:buNone/>
                      </a:pPr>
                      <a:r>
                        <a:rPr lang="zh-CN" sz="1400">
                          <a:solidFill>
                            <a:srgbClr val="1F1F1F"/>
                          </a:solidFill>
                          <a:ea typeface="Google Sans Text"/>
                        </a:rPr>
                        <a:t>✅ 已完成</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lnSpc>
                          <a:spcPct val="150000"/>
                        </a:lnSpc>
                        <a:buNone/>
                      </a:pPr>
                      <a:r>
                        <a:rPr lang="zh-CN" sz="1400" b="1">
                          <a:solidFill>
                            <a:srgbClr val="1F1F1F"/>
                          </a:solidFill>
                          <a:ea typeface="Google Sans Text"/>
                        </a:rPr>
                        <a:t>III. 智能应用层</a:t>
                      </a:r>
                      <a:endParaRPr lang="zh-CN" altLang="en-US" sz="140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indent="0">
                        <a:lnSpc>
                          <a:spcPct val="150000"/>
                        </a:lnSpc>
                        <a:buNone/>
                      </a:pPr>
                      <a:r>
                        <a:rPr lang="en-US" altLang="zh-CN" sz="1400" dirty="0">
                          <a:solidFill>
                            <a:srgbClr val="1F1F1F"/>
                          </a:solidFill>
                          <a:ea typeface="Google Sans Text"/>
                        </a:rPr>
                        <a:t>7</a:t>
                      </a:r>
                      <a:r>
                        <a:rPr lang="zh-CN" sz="1400" dirty="0">
                          <a:solidFill>
                            <a:srgbClr val="1F1F1F"/>
                          </a:solidFill>
                          <a:ea typeface="Google Sans Text"/>
                        </a:rPr>
                        <a:t>. 代表性仓库深度挖掘与展示</a:t>
                      </a:r>
                    </a:p>
                    <a:p>
                      <a:pPr indent="0">
                        <a:lnSpc>
                          <a:spcPct val="150000"/>
                        </a:lnSpc>
                        <a:buNone/>
                      </a:pPr>
                      <a:endParaRPr lang="zh-CN" altLang="en-US" sz="1400" dirty="0"/>
                    </a:p>
                    <a:p>
                      <a:pPr indent="0">
                        <a:lnSpc>
                          <a:spcPct val="150000"/>
                        </a:lnSpc>
                        <a:buNone/>
                      </a:pPr>
                      <a:r>
                        <a:rPr lang="en-US" altLang="zh-CN" sz="1400" dirty="0">
                          <a:solidFill>
                            <a:srgbClr val="1F1F1F"/>
                          </a:solidFill>
                          <a:ea typeface="Google Sans Text"/>
                        </a:rPr>
                        <a:t>8</a:t>
                      </a:r>
                      <a:r>
                        <a:rPr lang="zh-CN" sz="1400" dirty="0">
                          <a:solidFill>
                            <a:srgbClr val="1F1F1F"/>
                          </a:solidFill>
                          <a:ea typeface="Google Sans Text"/>
                        </a:rPr>
                        <a:t>. 代表</a:t>
                      </a:r>
                      <a:r>
                        <a:rPr lang="zh-CN" altLang="en-US" sz="1400" dirty="0">
                          <a:solidFill>
                            <a:srgbClr val="1F1F1F"/>
                          </a:solidFill>
                          <a:ea typeface="Google Sans Text"/>
                        </a:rPr>
                        <a:t>仓库</a:t>
                      </a:r>
                      <a:r>
                        <a:rPr lang="zh-CN" sz="1400" dirty="0">
                          <a:solidFill>
                            <a:srgbClr val="1F1F1F"/>
                          </a:solidFill>
                          <a:ea typeface="Google Sans Text"/>
                        </a:rPr>
                        <a:t>语义分析</a:t>
                      </a:r>
                    </a:p>
                    <a:p>
                      <a:pPr indent="0">
                        <a:lnSpc>
                          <a:spcPct val="150000"/>
                        </a:lnSpc>
                        <a:buNone/>
                      </a:pPr>
                      <a:endParaRPr lang="zh-CN" altLang="en-US" sz="1400" dirty="0"/>
                    </a:p>
                    <a:p>
                      <a:pPr indent="0">
                        <a:lnSpc>
                          <a:spcPct val="150000"/>
                        </a:lnSpc>
                        <a:buNone/>
                      </a:pPr>
                      <a:r>
                        <a:rPr lang="en-US" altLang="zh-CN" sz="1400" dirty="0">
                          <a:solidFill>
                            <a:srgbClr val="1F1F1F"/>
                          </a:solidFill>
                          <a:ea typeface="Google Sans Text"/>
                        </a:rPr>
                        <a:t>9</a:t>
                      </a:r>
                      <a:r>
                        <a:rPr lang="zh-CN" sz="1400" dirty="0">
                          <a:solidFill>
                            <a:srgbClr val="1F1F1F"/>
                          </a:solidFill>
                          <a:ea typeface="Google Sans Text"/>
                        </a:rPr>
                        <a:t>. 智能人才</a:t>
                      </a:r>
                      <a:r>
                        <a:rPr lang="zh-CN" sz="1400">
                          <a:solidFill>
                            <a:srgbClr val="1F1F1F"/>
                          </a:solidFill>
                          <a:ea typeface="Google Sans Text"/>
                        </a:rPr>
                        <a:t>检索模式</a:t>
                      </a:r>
                      <a:endParaRPr lang="zh-CN" altLang="en-US" sz="1400" dirty="0"/>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indent="0">
                        <a:lnSpc>
                          <a:spcPct val="150000"/>
                        </a:lnSpc>
                        <a:buNone/>
                      </a:pPr>
                      <a:r>
                        <a:rPr lang="zh-CN" sz="1400" dirty="0">
                          <a:solidFill>
                            <a:srgbClr val="1F1F1F"/>
                          </a:solidFill>
                          <a:ea typeface="Google Sans Text"/>
                        </a:rPr>
                        <a:t>✅ 已完成</a:t>
                      </a:r>
                    </a:p>
                    <a:p>
                      <a:pPr indent="0">
                        <a:lnSpc>
                          <a:spcPct val="150000"/>
                        </a:lnSpc>
                        <a:buNone/>
                      </a:pPr>
                      <a:endParaRPr lang="zh-CN" altLang="en-US" sz="1400" dirty="0"/>
                    </a:p>
                    <a:p>
                      <a:pPr indent="0">
                        <a:lnSpc>
                          <a:spcPct val="150000"/>
                        </a:lnSpc>
                        <a:buNone/>
                      </a:pPr>
                      <a:r>
                        <a:rPr lang="zh-CN" altLang="zh-CN" sz="1400" dirty="0">
                          <a:solidFill>
                            <a:srgbClr val="1F1F1F"/>
                          </a:solidFill>
                          <a:ea typeface="Google Sans Text"/>
                        </a:rPr>
                        <a:t>✅ 已完成</a:t>
                      </a:r>
                    </a:p>
                    <a:p>
                      <a:pPr indent="0">
                        <a:lnSpc>
                          <a:spcPct val="150000"/>
                        </a:lnSpc>
                        <a:buNone/>
                      </a:pPr>
                      <a:endParaRPr lang="zh-CN" altLang="en-US" sz="1400" dirty="0"/>
                    </a:p>
                    <a:p>
                      <a:pPr indent="0">
                        <a:lnSpc>
                          <a:spcPct val="150000"/>
                        </a:lnSpc>
                        <a:buNone/>
                      </a:pPr>
                      <a:r>
                        <a:rPr lang="zh-CN" altLang="zh-CN" sz="1400" dirty="0">
                          <a:solidFill>
                            <a:srgbClr val="1F1F1F"/>
                          </a:solidFill>
                          <a:ea typeface="Google Sans Text"/>
                        </a:rPr>
                        <a:t>✅ 已完成</a:t>
                      </a:r>
                    </a:p>
                  </a:txBody>
                  <a:tcPr marL="152400" marR="152400" marT="101600" marB="10160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3" name="直接连接符 2">
            <a:extLst>
              <a:ext uri="{FF2B5EF4-FFF2-40B4-BE49-F238E27FC236}">
                <a16:creationId xmlns:a16="http://schemas.microsoft.com/office/drawing/2014/main" id="{57B60706-E763-1DB2-145E-FE44D9A86C64}"/>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7826305"/>
            <p:custDataLst>
              <p:tags r:id="rId2"/>
            </p:custDataLst>
          </p:nvPr>
        </p:nvSpPr>
        <p:spPr/>
        <p:txBody>
          <a:bodyPr/>
          <a:lstStyle/>
          <a:p>
            <a:r>
              <a:rPr lang="en-US" altLang="en-US"/>
              <a:t>THE END</a:t>
            </a:r>
          </a:p>
        </p:txBody>
      </p:sp>
      <p:sp>
        <p:nvSpPr>
          <p:cNvPr id="3" name="标题 2"/>
          <p:cNvSpPr>
            <a:spLocks noGrp="1"/>
          </p:cNvSpPr>
          <p:nvPr>
            <p:ph type="ctrTitle" idx="17826049"/>
            <p:custDataLst>
              <p:tags r:id="rId3"/>
            </p:custDataLst>
          </p:nvPr>
        </p:nvSpPr>
        <p:spPr/>
        <p:txBody>
          <a:bodyPr/>
          <a:lstStyle/>
          <a:p>
            <a:r>
              <a:rPr lang="zh-CN" altLang="en-US" sz="6200"/>
              <a:t>谢谢</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7826049"/>
            <p:custDataLst>
              <p:tags r:id="rId2"/>
            </p:custDataLst>
          </p:nvPr>
        </p:nvSpPr>
        <p:spPr/>
        <p:txBody>
          <a:bodyPr/>
          <a:lstStyle/>
          <a:p>
            <a:r>
              <a:rPr lang="zh-CN" altLang="en-US"/>
              <a:t>项目</a:t>
            </a:r>
            <a:r>
              <a:rPr lang="zh-CN" altLang="en-US">
                <a:cs typeface="Arial" panose="020B0604020202020204" pitchFamily="34" charset="0"/>
              </a:rPr>
              <a:t>背景</a:t>
            </a:r>
            <a:endParaRPr lang="zh-CN" altLang="en-US"/>
          </a:p>
        </p:txBody>
      </p:sp>
      <p:sp>
        <p:nvSpPr>
          <p:cNvPr id="3" name="文本占位符 2"/>
          <p:cNvSpPr>
            <a:spLocks noGrp="1"/>
          </p:cNvSpPr>
          <p:nvPr>
            <p:ph type="body" sz="quarter" idx="17826561"/>
            <p:custDataLst>
              <p:tags r:id="rId3"/>
            </p:custDataLst>
          </p:nvPr>
        </p:nvSpPr>
        <p:spPr/>
        <p:txBody>
          <a:bodyPr/>
          <a:lstStyle/>
          <a:p>
            <a:r>
              <a:rPr lang="en-US" altLang="en-US"/>
              <a:t>01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318148" y="132654"/>
            <a:ext cx="10972800" cy="609600"/>
          </a:xfrm>
        </p:spPr>
        <p:txBody>
          <a:bodyPr>
            <a:noAutofit/>
          </a:bodyPr>
          <a:lstStyle/>
          <a:p>
            <a:r>
              <a:rPr lang="zh-CN" altLang="en-US"/>
              <a:t>项目背景：</a:t>
            </a:r>
            <a:r>
              <a:rPr lang="zh-CN" altLang="en-US" sz="2000"/>
              <a:t>当前开源人才画像面临的</a:t>
            </a:r>
            <a:r>
              <a:rPr lang="en-US" altLang="zh-CN" sz="2000"/>
              <a:t>“</a:t>
            </a:r>
            <a:r>
              <a:rPr lang="zh-CN" altLang="en-US" sz="2000"/>
              <a:t>两大盲区</a:t>
            </a:r>
            <a:r>
              <a:rPr lang="en-US" altLang="zh-CN" sz="2000"/>
              <a:t>”</a:t>
            </a:r>
            <a:r>
              <a:rPr lang="en-US" altLang="zh-CN"/>
              <a:t> </a:t>
            </a:r>
            <a:br>
              <a:rPr lang="en-US" altLang="zh-CN"/>
            </a:br>
            <a:endParaRPr lang="zh-CN" altLang="en-US"/>
          </a:p>
        </p:txBody>
      </p:sp>
      <p:sp>
        <p:nvSpPr>
          <p:cNvPr id="12" name="文本框 11"/>
          <p:cNvSpPr txBox="1"/>
          <p:nvPr userDrawn="1"/>
        </p:nvSpPr>
        <p:spPr>
          <a:xfrm>
            <a:off x="691560" y="860511"/>
            <a:ext cx="10711324" cy="691999"/>
          </a:xfrm>
          <a:prstGeom prst="rect">
            <a:avLst/>
          </a:prstGeom>
          <a:noFill/>
          <a:ln w="12700" cmpd="sng">
            <a:solidFill>
              <a:schemeClr val="bg2">
                <a:alpha val="100000"/>
              </a:schemeClr>
            </a:solidFill>
            <a:prstDash val="solid"/>
            <a:miter lim="800000"/>
          </a:ln>
          <a:effectLst>
            <a:outerShdw blurRad="190500" algn="ctr" rotWithShape="0">
              <a:srgbClr val="000000">
                <a:alpha val="30000"/>
              </a:srgbClr>
            </a:outerShdw>
          </a:effectLst>
        </p:spPr>
        <p:txBody>
          <a:bodyPr wrap="square" rtlCol="0">
            <a:noAutofit/>
          </a:bodyPr>
          <a:lstStyle/>
          <a:p>
            <a:pPr algn="l">
              <a:lnSpc>
                <a:spcPct val="140000"/>
              </a:lnSpc>
            </a:pPr>
            <a:r>
              <a:rPr lang="zh-CN" altLang="en-US" sz="2400" kern="100" dirty="0">
                <a:effectLst/>
                <a:latin typeface="+mn-ea"/>
                <a:cs typeface="江城圆体 400W" panose="020B0500000000000000" pitchFamily="34" charset="-122"/>
              </a:rPr>
              <a:t>指标的</a:t>
            </a:r>
            <a:r>
              <a:rPr lang="en-US" altLang="zh-CN" sz="2400" kern="100" dirty="0">
                <a:effectLst/>
                <a:latin typeface="+mn-ea"/>
                <a:cs typeface="江城圆体 400W" panose="020B0500000000000000" pitchFamily="34" charset="-122"/>
              </a:rPr>
              <a:t>“</a:t>
            </a:r>
            <a:r>
              <a:rPr lang="zh-CN" altLang="en-US" sz="2400" kern="100" dirty="0">
                <a:effectLst/>
                <a:latin typeface="+mn-ea"/>
                <a:cs typeface="江城圆体 400W" panose="020B0500000000000000" pitchFamily="34" charset="-122"/>
              </a:rPr>
              <a:t>虚荣化</a:t>
            </a:r>
            <a:r>
              <a:rPr lang="en-US" altLang="zh-CN" sz="2400" kern="100" dirty="0">
                <a:effectLst/>
                <a:latin typeface="+mn-ea"/>
                <a:cs typeface="江城圆体 400W" panose="020B0500000000000000" pitchFamily="34" charset="-122"/>
              </a:rPr>
              <a:t>”</a:t>
            </a:r>
            <a:r>
              <a:rPr lang="zh-CN" altLang="en-US" sz="2400" kern="100" dirty="0">
                <a:effectLst/>
                <a:latin typeface="+mn-ea"/>
                <a:cs typeface="江城圆体 400W" panose="020B0500000000000000" pitchFamily="34" charset="-122"/>
              </a:rPr>
              <a:t>与噪声：</a:t>
            </a:r>
          </a:p>
          <a:p>
            <a:pPr algn="l">
              <a:lnSpc>
                <a:spcPct val="140000"/>
              </a:lnSpc>
            </a:pPr>
            <a:r>
              <a:rPr lang="en-US" altLang="zh-CN" sz="2400" kern="100" dirty="0">
                <a:effectLst/>
                <a:latin typeface="+mn-ea"/>
                <a:cs typeface="江城圆体 400W" panose="020B0500000000000000" pitchFamily="34" charset="-122"/>
              </a:rPr>
              <a:t> </a:t>
            </a:r>
            <a:endParaRPr lang="zh-CN" altLang="en-US" sz="2400" kern="100" dirty="0">
              <a:effectLst/>
              <a:latin typeface="+mn-ea"/>
              <a:cs typeface="江城圆体 400W" panose="020B0500000000000000" pitchFamily="34" charset="-122"/>
            </a:endParaRPr>
          </a:p>
        </p:txBody>
      </p:sp>
      <p:sp>
        <p:nvSpPr>
          <p:cNvPr id="4" name="文本框 3"/>
          <p:cNvSpPr txBox="1"/>
          <p:nvPr userDrawn="1"/>
        </p:nvSpPr>
        <p:spPr>
          <a:xfrm>
            <a:off x="864095" y="1325392"/>
            <a:ext cx="6721063" cy="2039962"/>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endParaRPr lang="zh-CN" altLang="en-US" sz="1600"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zh-CN" altLang="en-US" sz="1600" kern="100" dirty="0">
                <a:effectLst/>
                <a:latin typeface="+mn-ea"/>
                <a:cs typeface="江城圆体 400W" panose="020B0500000000000000" pitchFamily="34" charset="-122"/>
              </a:rPr>
              <a:t>一个拥有</a:t>
            </a:r>
            <a:r>
              <a:rPr lang="en-US" altLang="zh-CN" sz="1600" kern="100" dirty="0">
                <a:effectLst/>
                <a:latin typeface="+mn-ea"/>
                <a:cs typeface="江城圆体 400W" panose="020B0500000000000000" pitchFamily="34" charset="-122"/>
              </a:rPr>
              <a:t> </a:t>
            </a:r>
            <a:r>
              <a:rPr lang="en-US" altLang="zh-CN" sz="1600" b="1" kern="100" dirty="0">
                <a:effectLst/>
                <a:latin typeface="+mn-ea"/>
                <a:cs typeface="江城圆体 400W" panose="020B0500000000000000" pitchFamily="34" charset="-122"/>
              </a:rPr>
              <a:t>10k Stars</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的仓库可能只是一个</a:t>
            </a:r>
            <a:r>
              <a:rPr lang="en-US" altLang="zh-CN" sz="1600"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资源列表</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或</a:t>
            </a:r>
            <a:r>
              <a:rPr lang="en-US" altLang="zh-CN" sz="1600"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面试题汇总</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，而非硬核工程代码。</a:t>
            </a:r>
          </a:p>
          <a:p>
            <a:pPr marL="285750" indent="-285750" algn="l">
              <a:lnSpc>
                <a:spcPct val="140000"/>
              </a:lnSpc>
              <a:buFont typeface="Arial" panose="020B0604020202020204" pitchFamily="34" charset="0"/>
              <a:buChar char="•"/>
            </a:pPr>
            <a:r>
              <a:rPr lang="zh-CN" altLang="en-US" sz="1600" kern="100" dirty="0">
                <a:effectLst/>
                <a:latin typeface="+mn-ea"/>
                <a:cs typeface="江城圆体 400W" panose="020B0500000000000000" pitchFamily="34" charset="-122"/>
              </a:rPr>
              <a:t>某些</a:t>
            </a:r>
            <a:r>
              <a:rPr lang="zh-CN" altLang="en-US" sz="1600" b="1" kern="100" dirty="0">
                <a:effectLst/>
                <a:latin typeface="+mn-ea"/>
                <a:cs typeface="江城圆体 400W" panose="020B0500000000000000" pitchFamily="34" charset="-122"/>
              </a:rPr>
              <a:t>活跃度极高的账号</a:t>
            </a:r>
            <a:r>
              <a:rPr lang="zh-CN" altLang="en-US" sz="1600" kern="100" dirty="0">
                <a:effectLst/>
                <a:latin typeface="+mn-ea"/>
                <a:cs typeface="江城圆体 400W" panose="020B0500000000000000" pitchFamily="34" charset="-122"/>
              </a:rPr>
              <a:t>，可能仅仅是在大量仓库中</a:t>
            </a:r>
            <a:r>
              <a:rPr lang="zh-CN" altLang="en-US" sz="1600" b="1" kern="100" dirty="0">
                <a:effectLst/>
                <a:latin typeface="+mn-ea"/>
                <a:cs typeface="江城圆体 400W" panose="020B0500000000000000" pitchFamily="34" charset="-122"/>
              </a:rPr>
              <a:t>修复拼写错误</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或</a:t>
            </a:r>
            <a:r>
              <a:rPr lang="zh-CN" altLang="en-US" sz="1600" b="1" kern="100" dirty="0">
                <a:effectLst/>
                <a:latin typeface="+mn-ea"/>
                <a:cs typeface="江城圆体 400W" panose="020B0500000000000000" pitchFamily="34" charset="-122"/>
              </a:rPr>
              <a:t>同步文档</a:t>
            </a:r>
            <a:r>
              <a:rPr lang="zh-CN" altLang="en-US" sz="1600"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缺乏实质性的代码逻辑贡献</a:t>
            </a:r>
            <a:r>
              <a:rPr lang="zh-CN" altLang="en-US" sz="1600" kern="100" dirty="0">
                <a:effectLst/>
                <a:latin typeface="+mn-ea"/>
                <a:cs typeface="江城圆体 400W" panose="020B0500000000000000" pitchFamily="34" charset="-122"/>
              </a:rPr>
              <a:t>。</a:t>
            </a:r>
          </a:p>
        </p:txBody>
      </p:sp>
      <p:pic>
        <p:nvPicPr>
          <p:cNvPr id="9" name="图片 8" descr="post_object_image_370965626"/>
          <p:cNvPicPr>
            <a:picLocks noChangeAspect="1"/>
          </p:cNvPicPr>
          <p:nvPr/>
        </p:nvPicPr>
        <p:blipFill>
          <a:blip r:embed="rId4"/>
          <a:stretch>
            <a:fillRect/>
          </a:stretch>
        </p:blipFill>
        <p:spPr>
          <a:xfrm>
            <a:off x="618697" y="3365318"/>
            <a:ext cx="6638451" cy="3083716"/>
          </a:xfrm>
          <a:prstGeom prst="rect">
            <a:avLst/>
          </a:prstGeom>
          <a:ln w="12700" cmpd="sng">
            <a:solidFill>
              <a:schemeClr val="bg2">
                <a:alpha val="100000"/>
              </a:schemeClr>
            </a:solidFill>
            <a:prstDash val="solid"/>
            <a:miter lim="800000"/>
            <a:headEnd/>
            <a:tailEnd/>
          </a:ln>
          <a:effectLst>
            <a:outerShdw blurRad="63500" sx="102000" sy="102000" algn="ctr" rotWithShape="0">
              <a:prstClr val="black">
                <a:alpha val="40000"/>
              </a:prstClr>
            </a:outerShdw>
          </a:effectLst>
        </p:spPr>
      </p:pic>
      <p:sp>
        <p:nvSpPr>
          <p:cNvPr id="10" name="文本框 9"/>
          <p:cNvSpPr txBox="1"/>
          <p:nvPr userDrawn="1"/>
        </p:nvSpPr>
        <p:spPr>
          <a:xfrm>
            <a:off x="7585137" y="2051400"/>
            <a:ext cx="4335225" cy="4445521"/>
          </a:xfrm>
          <a:prstGeom prst="rect">
            <a:avLst/>
          </a:prstGeom>
          <a:noFill/>
        </p:spPr>
        <p:txBody>
          <a:bodyPr wrap="square" rtlCol="0">
            <a:noAutofit/>
          </a:bodyPr>
          <a:lstStyle/>
          <a:p>
            <a:pPr indent="0" algn="l">
              <a:lnSpc>
                <a:spcPct val="140000"/>
              </a:lnSpc>
              <a:buNone/>
            </a:pPr>
            <a:r>
              <a:rPr lang="zh-CN" altLang="en-US" sz="1600" kern="100" dirty="0">
                <a:effectLst/>
                <a:latin typeface="+mn-ea"/>
                <a:cs typeface="江城圆体 400W" panose="020B0500000000000000" pitchFamily="34" charset="-122"/>
              </a:rPr>
              <a:t>传统的开源评估体系在推动协作与知识共享方面发挥了重要作用，然而过度依赖传统开源度量往往容易被</a:t>
            </a:r>
            <a:r>
              <a:rPr lang="en-US" altLang="zh-CN" sz="1600" b="1"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虚荣指标</a:t>
            </a:r>
            <a:r>
              <a:rPr lang="en-US" altLang="zh-CN" sz="1600" b="1"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所蒙蔽，导致量级与质量的严重错位。</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一方面，</a:t>
            </a:r>
            <a:r>
              <a:rPr lang="zh-CN" altLang="en-US" sz="1600" b="1" kern="100" dirty="0">
                <a:effectLst/>
                <a:latin typeface="+mn-ea"/>
                <a:cs typeface="江城圆体 400W" panose="020B0500000000000000" pitchFamily="34" charset="-122"/>
              </a:rPr>
              <a:t>全绿的贡献墙</a:t>
            </a:r>
            <a:r>
              <a:rPr lang="zh-CN" altLang="en-US" sz="1600" kern="100" dirty="0">
                <a:effectLst/>
                <a:latin typeface="+mn-ea"/>
                <a:cs typeface="江城圆体 400W" panose="020B0500000000000000" pitchFamily="34" charset="-122"/>
              </a:rPr>
              <a:t>可能仅由</a:t>
            </a:r>
            <a:r>
              <a:rPr lang="zh-CN" altLang="en-US" sz="1600" b="1" kern="100" dirty="0">
                <a:effectLst/>
                <a:latin typeface="+mn-ea"/>
                <a:cs typeface="江城圆体 400W" panose="020B0500000000000000" pitchFamily="34" charset="-122"/>
              </a:rPr>
              <a:t>大量拼写修复、文档搬运甚至自动化脚本</a:t>
            </a:r>
            <a:r>
              <a:rPr lang="zh-CN" altLang="en-US" sz="1600" kern="100" dirty="0">
                <a:effectLst/>
                <a:latin typeface="+mn-ea"/>
                <a:cs typeface="江城圆体 400W" panose="020B0500000000000000" pitchFamily="34" charset="-122"/>
              </a:rPr>
              <a:t>堆砌而成，掩盖了</a:t>
            </a:r>
            <a:r>
              <a:rPr lang="zh-CN" altLang="en-US" sz="1600" b="1" kern="100" dirty="0">
                <a:effectLst/>
                <a:latin typeface="+mn-ea"/>
                <a:cs typeface="江城圆体 400W" panose="020B0500000000000000" pitchFamily="34" charset="-122"/>
              </a:rPr>
              <a:t>缺乏核心工程产出</a:t>
            </a:r>
            <a:r>
              <a:rPr lang="zh-CN" altLang="en-US" sz="1600" kern="100" dirty="0">
                <a:effectLst/>
                <a:latin typeface="+mn-ea"/>
                <a:cs typeface="江城圆体 400W" panose="020B0500000000000000" pitchFamily="34" charset="-122"/>
              </a:rPr>
              <a:t>的事实；另一方面，</a:t>
            </a:r>
            <a:r>
              <a:rPr lang="zh-CN" altLang="en-US" sz="1600" b="1" kern="100" dirty="0">
                <a:effectLst/>
                <a:latin typeface="+mn-ea"/>
                <a:cs typeface="江城圆体 400W" panose="020B0500000000000000" pitchFamily="34" charset="-122"/>
              </a:rPr>
              <a:t>高</a:t>
            </a:r>
            <a:r>
              <a:rPr lang="en-US" altLang="zh-CN" sz="1600" b="1" kern="100" dirty="0">
                <a:effectLst/>
                <a:latin typeface="+mn-ea"/>
                <a:cs typeface="江城圆体 400W" panose="020B0500000000000000" pitchFamily="34" charset="-122"/>
              </a:rPr>
              <a:t> Star </a:t>
            </a:r>
            <a:r>
              <a:rPr lang="zh-CN" altLang="en-US" sz="1600" b="1" kern="100" dirty="0">
                <a:effectLst/>
                <a:latin typeface="+mn-ea"/>
                <a:cs typeface="江城圆体 400W" panose="020B0500000000000000" pitchFamily="34" charset="-122"/>
              </a:rPr>
              <a:t>数</a:t>
            </a:r>
            <a:r>
              <a:rPr lang="zh-CN" altLang="en-US" sz="1600" kern="100" dirty="0">
                <a:effectLst/>
                <a:latin typeface="+mn-ea"/>
                <a:cs typeface="江城圆体 400W" panose="020B0500000000000000" pitchFamily="34" charset="-122"/>
              </a:rPr>
              <a:t>可能来源于</a:t>
            </a:r>
            <a:r>
              <a:rPr lang="en-US" altLang="zh-CN" sz="1600" b="1"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资源列表</a:t>
            </a:r>
            <a:r>
              <a:rPr lang="en-US" altLang="zh-CN" sz="1600" b="1"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或</a:t>
            </a:r>
            <a:r>
              <a:rPr lang="en-US" altLang="zh-CN" sz="1600"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玩具级项目</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的病毒式传播。</a:t>
            </a:r>
            <a:r>
              <a:rPr lang="zh-CN" altLang="en-US" sz="1600" b="1" kern="100" dirty="0">
                <a:effectLst/>
                <a:latin typeface="+mn-ea"/>
                <a:cs typeface="江城圆体 400W" panose="020B0500000000000000" pitchFamily="34" charset="-122"/>
              </a:rPr>
              <a:t>此类指标</a:t>
            </a:r>
            <a:r>
              <a:rPr lang="zh-CN" altLang="en-US" sz="1600" kern="100" dirty="0">
                <a:effectLst/>
                <a:latin typeface="+mn-ea"/>
                <a:cs typeface="江城圆体 400W" panose="020B0500000000000000" pitchFamily="34" charset="-122"/>
              </a:rPr>
              <a:t>反映了</a:t>
            </a:r>
            <a:r>
              <a:rPr lang="zh-CN" altLang="en-US" sz="1600" b="1" kern="100" dirty="0">
                <a:effectLst/>
                <a:latin typeface="+mn-ea"/>
                <a:cs typeface="江城圆体 400W" panose="020B0500000000000000" pitchFamily="34" charset="-122"/>
              </a:rPr>
              <a:t>社区参与度与内容传播能力</a:t>
            </a:r>
            <a:r>
              <a:rPr lang="zh-CN" altLang="en-US" sz="1600" kern="100" dirty="0">
                <a:effectLst/>
                <a:latin typeface="+mn-ea"/>
                <a:cs typeface="江城圆体 400W" panose="020B0500000000000000" pitchFamily="34" charset="-122"/>
              </a:rPr>
              <a:t>，却</a:t>
            </a:r>
            <a:r>
              <a:rPr lang="zh-CN" altLang="en-US" sz="1600" b="1" kern="100" dirty="0">
                <a:effectLst/>
                <a:latin typeface="+mn-ea"/>
                <a:cs typeface="江城圆体 400W" panose="020B0500000000000000" pitchFamily="34" charset="-122"/>
              </a:rPr>
              <a:t>难以</a:t>
            </a:r>
            <a:r>
              <a:rPr lang="zh-CN" altLang="en-US" sz="1600" kern="100" dirty="0">
                <a:effectLst/>
                <a:latin typeface="+mn-ea"/>
                <a:cs typeface="江城圆体 400W" panose="020B0500000000000000" pitchFamily="34" charset="-122"/>
              </a:rPr>
              <a:t>直接</a:t>
            </a:r>
            <a:r>
              <a:rPr lang="zh-CN" altLang="en-US" sz="1600" b="1" kern="100" dirty="0">
                <a:effectLst/>
                <a:latin typeface="+mn-ea"/>
                <a:cs typeface="江城圆体 400W" panose="020B0500000000000000" pitchFamily="34" charset="-122"/>
              </a:rPr>
              <a:t>表征复杂系统的设计与构建能力</a:t>
            </a:r>
            <a:r>
              <a:rPr lang="zh-CN" altLang="en-US" sz="1600" kern="100" dirty="0">
                <a:effectLst/>
                <a:latin typeface="+mn-ea"/>
                <a:cs typeface="江城圆体 400W" panose="020B0500000000000000" pitchFamily="34" charset="-122"/>
              </a:rPr>
              <a:t>。在缺乏语义和工程复杂度建模的情况下，</a:t>
            </a:r>
            <a:r>
              <a:rPr lang="zh-CN" altLang="en-US" sz="1600" b="1" kern="100" dirty="0">
                <a:effectLst/>
                <a:latin typeface="+mn-ea"/>
                <a:cs typeface="江城圆体 400W" panose="020B0500000000000000" pitchFamily="34" charset="-122"/>
              </a:rPr>
              <a:t>具备真实系统研发实力的工程师可能被大量低语义噪声所掩盖</a:t>
            </a:r>
            <a:r>
              <a:rPr lang="zh-CN" altLang="en-US" sz="1600" kern="100" dirty="0">
                <a:effectLst/>
                <a:latin typeface="+mn-ea"/>
                <a:cs typeface="江城圆体 400W" panose="020B0500000000000000" pitchFamily="34" charset="-122"/>
              </a:rPr>
              <a:t>。</a:t>
            </a:r>
          </a:p>
        </p:txBody>
      </p:sp>
      <p:cxnSp>
        <p:nvCxnSpPr>
          <p:cNvPr id="6" name="直接连接符 5">
            <a:extLst>
              <a:ext uri="{FF2B5EF4-FFF2-40B4-BE49-F238E27FC236}">
                <a16:creationId xmlns:a16="http://schemas.microsoft.com/office/drawing/2014/main" id="{38E2E229-6D33-D2D6-7748-976D8D82DFE3}"/>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318148" y="132654"/>
            <a:ext cx="10972800" cy="609600"/>
          </a:xfrm>
        </p:spPr>
        <p:txBody>
          <a:bodyPr>
            <a:noAutofit/>
          </a:bodyPr>
          <a:lstStyle/>
          <a:p>
            <a:r>
              <a:rPr lang="zh-CN" altLang="en-US" dirty="0"/>
              <a:t>项目背景：</a:t>
            </a:r>
            <a:r>
              <a:rPr lang="zh-CN" altLang="en-US" sz="2000" dirty="0"/>
              <a:t>当前开源人才画像面临的</a:t>
            </a:r>
            <a:r>
              <a:rPr lang="en-US" altLang="zh-CN" sz="2000" dirty="0"/>
              <a:t>“</a:t>
            </a:r>
            <a:r>
              <a:rPr lang="zh-CN" altLang="en-US" sz="2000" dirty="0"/>
              <a:t>两大盲区</a:t>
            </a:r>
            <a:r>
              <a:rPr lang="en-US" altLang="zh-CN" sz="2000" dirty="0"/>
              <a:t>” </a:t>
            </a:r>
            <a:br>
              <a:rPr lang="en-US" altLang="zh-CN" sz="2000" dirty="0"/>
            </a:br>
            <a:endParaRPr lang="zh-CN" altLang="en-US" sz="2000" dirty="0"/>
          </a:p>
        </p:txBody>
      </p:sp>
      <p:sp>
        <p:nvSpPr>
          <p:cNvPr id="15" name="文本框 14"/>
          <p:cNvSpPr txBox="1"/>
          <p:nvPr userDrawn="1"/>
        </p:nvSpPr>
        <p:spPr>
          <a:xfrm>
            <a:off x="472461" y="842493"/>
            <a:ext cx="3706314" cy="746646"/>
          </a:xfrm>
          <a:prstGeom prst="rect">
            <a:avLst/>
          </a:prstGeom>
          <a:noFill/>
        </p:spPr>
        <p:txBody>
          <a:bodyPr wrap="square" rtlCol="0">
            <a:noAutofit/>
          </a:bodyPr>
          <a:lstStyle/>
          <a:p>
            <a:pPr algn="l">
              <a:lnSpc>
                <a:spcPct val="140000"/>
              </a:lnSpc>
            </a:pPr>
            <a:r>
              <a:rPr lang="zh-CN" altLang="en-US" sz="2400" kern="100" dirty="0">
                <a:effectLst/>
                <a:latin typeface="+mn-ea"/>
                <a:cs typeface="江城圆体 400W" panose="020B0500000000000000" pitchFamily="34" charset="-122"/>
              </a:rPr>
              <a:t>贡献角色的</a:t>
            </a:r>
            <a:r>
              <a:rPr lang="en-US" altLang="zh-CN" sz="2400" kern="100" dirty="0">
                <a:effectLst/>
                <a:latin typeface="+mn-ea"/>
                <a:cs typeface="江城圆体 400W" panose="020B0500000000000000" pitchFamily="34" charset="-122"/>
              </a:rPr>
              <a:t>“</a:t>
            </a:r>
            <a:r>
              <a:rPr lang="zh-CN" altLang="en-US" sz="2400" kern="100" dirty="0">
                <a:effectLst/>
                <a:latin typeface="+mn-ea"/>
                <a:cs typeface="江城圆体 400W" panose="020B0500000000000000" pitchFamily="34" charset="-122"/>
              </a:rPr>
              <a:t>扁平化</a:t>
            </a:r>
            <a:r>
              <a:rPr lang="en-US" altLang="zh-CN" sz="2400" kern="100" dirty="0">
                <a:effectLst/>
                <a:latin typeface="+mn-ea"/>
                <a:cs typeface="江城圆体 400W" panose="020B0500000000000000" pitchFamily="34" charset="-122"/>
              </a:rPr>
              <a:t>”</a:t>
            </a:r>
            <a:endParaRPr lang="zh-CN" altLang="en-US" sz="2400" kern="100" dirty="0">
              <a:effectLst/>
              <a:latin typeface="+mn-ea"/>
              <a:cs typeface="江城圆体 400W" panose="020B0500000000000000" pitchFamily="34" charset="-122"/>
            </a:endParaRPr>
          </a:p>
        </p:txBody>
      </p:sp>
      <p:sp>
        <p:nvSpPr>
          <p:cNvPr id="5" name="文本框 4"/>
          <p:cNvSpPr txBox="1"/>
          <p:nvPr userDrawn="1"/>
        </p:nvSpPr>
        <p:spPr>
          <a:xfrm>
            <a:off x="318138" y="1507549"/>
            <a:ext cx="7056282" cy="2039962"/>
          </a:xfrm>
          <a:prstGeom prst="rect">
            <a:avLst/>
          </a:prstGeom>
          <a:noFill/>
        </p:spPr>
        <p:txBody>
          <a:bodyPr wrap="square" rtlCol="0">
            <a:noAutofit/>
          </a:bodyPr>
          <a:lstStyle/>
          <a:p>
            <a:pPr marL="285750" indent="-285750" algn="l">
              <a:lnSpc>
                <a:spcPct val="140000"/>
              </a:lnSpc>
              <a:buFont typeface="Arial" panose="020B0604020202020204" pitchFamily="34" charset="0"/>
              <a:buChar char="•"/>
            </a:pPr>
            <a:r>
              <a:rPr lang="en-US" altLang="zh-CN" sz="1600" kern="100" dirty="0">
                <a:effectLst/>
                <a:latin typeface="+mn-ea"/>
                <a:cs typeface="江城圆体 400W" panose="020B0500000000000000" pitchFamily="34" charset="-122"/>
              </a:rPr>
              <a:t>Maintainer vs. Contributor</a:t>
            </a:r>
            <a:r>
              <a:rPr lang="zh-CN" altLang="en-US" sz="1600" kern="100" dirty="0">
                <a:effectLst/>
                <a:latin typeface="+mn-ea"/>
                <a:cs typeface="江城圆体 400W" panose="020B0500000000000000" pitchFamily="34" charset="-122"/>
              </a:rPr>
              <a:t>：</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同样是合并代码，是作为</a:t>
            </a:r>
            <a:r>
              <a:rPr lang="en-US" altLang="zh-CN" sz="1600" kern="100" dirty="0">
                <a:effectLst/>
                <a:latin typeface="+mn-ea"/>
                <a:cs typeface="江城圆体 400W" panose="020B0500000000000000" pitchFamily="34" charset="-122"/>
              </a:rPr>
              <a:t> Maintainer </a:t>
            </a:r>
            <a:r>
              <a:rPr lang="zh-CN" altLang="en-US" sz="1600" kern="100" dirty="0">
                <a:effectLst/>
                <a:latin typeface="+mn-ea"/>
                <a:cs typeface="江城圆体 400W" panose="020B0500000000000000" pitchFamily="34" charset="-122"/>
              </a:rPr>
              <a:t>审查并合并了他人的</a:t>
            </a:r>
            <a:r>
              <a:rPr lang="zh-CN" altLang="en-US" sz="1600" b="1" kern="100" dirty="0">
                <a:effectLst/>
                <a:latin typeface="+mn-ea"/>
                <a:cs typeface="江城圆体 400W" panose="020B0500000000000000" pitchFamily="34" charset="-122"/>
              </a:rPr>
              <a:t>复杂架构代码</a:t>
            </a:r>
            <a:r>
              <a:rPr lang="zh-CN" altLang="en-US" sz="1600" kern="100" dirty="0">
                <a:effectLst/>
                <a:latin typeface="+mn-ea"/>
                <a:cs typeface="江城圆体 400W" panose="020B0500000000000000" pitchFamily="34" charset="-122"/>
              </a:rPr>
              <a:t>，还是仅仅作为</a:t>
            </a:r>
            <a:r>
              <a:rPr lang="en-US" altLang="zh-CN" sz="1600" kern="100" dirty="0">
                <a:effectLst/>
                <a:latin typeface="+mn-ea"/>
                <a:cs typeface="江城圆体 400W" panose="020B0500000000000000" pitchFamily="34" charset="-122"/>
              </a:rPr>
              <a:t> Contributor </a:t>
            </a:r>
            <a:r>
              <a:rPr lang="zh-CN" altLang="en-US" sz="1600" kern="100" dirty="0">
                <a:effectLst/>
                <a:latin typeface="+mn-ea"/>
                <a:cs typeface="江城圆体 400W" panose="020B0500000000000000" pitchFamily="34" charset="-122"/>
              </a:rPr>
              <a:t>合并了自己的一个</a:t>
            </a:r>
            <a:r>
              <a:rPr lang="zh-CN" altLang="en-US" sz="1600" b="1" kern="100" dirty="0">
                <a:effectLst/>
                <a:latin typeface="+mn-ea"/>
                <a:cs typeface="江城圆体 400W" panose="020B0500000000000000" pitchFamily="34" charset="-122"/>
              </a:rPr>
              <a:t>小补丁</a:t>
            </a:r>
            <a:r>
              <a:rPr lang="zh-CN" altLang="en-US" sz="1600" kern="100" dirty="0">
                <a:effectLst/>
                <a:latin typeface="+mn-ea"/>
                <a:cs typeface="江城圆体 400W" panose="020B0500000000000000" pitchFamily="34" charset="-122"/>
              </a:rPr>
              <a:t>？</a:t>
            </a:r>
            <a:endParaRPr lang="en-US" altLang="zh-CN" sz="1600" kern="100" dirty="0">
              <a:effectLst/>
              <a:latin typeface="+mn-ea"/>
              <a:cs typeface="江城圆体 400W" panose="020B0500000000000000" pitchFamily="34" charset="-122"/>
            </a:endParaRPr>
          </a:p>
          <a:p>
            <a:pPr marL="285750" indent="-285750" algn="l">
              <a:lnSpc>
                <a:spcPct val="140000"/>
              </a:lnSpc>
              <a:buFont typeface="Arial" panose="020B0604020202020204" pitchFamily="34" charset="0"/>
              <a:buChar char="•"/>
            </a:pPr>
            <a:r>
              <a:rPr lang="en-US" altLang="zh-CN" sz="1600" kern="100" dirty="0">
                <a:effectLst/>
                <a:latin typeface="+mn-ea"/>
                <a:cs typeface="江城圆体 400W" panose="020B0500000000000000" pitchFamily="34" charset="-122"/>
              </a:rPr>
              <a:t>"One-hit Wonder"</a:t>
            </a:r>
            <a:r>
              <a:rPr lang="zh-CN" altLang="en-US" sz="1600" kern="100" dirty="0">
                <a:effectLst/>
                <a:latin typeface="+mn-ea"/>
                <a:cs typeface="江城圆体 400W" panose="020B0500000000000000" pitchFamily="34" charset="-122"/>
              </a:rPr>
              <a:t>：</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开发者是</a:t>
            </a:r>
            <a:r>
              <a:rPr lang="zh-CN" altLang="en-US" sz="1600" b="1" kern="100" dirty="0">
                <a:effectLst/>
                <a:latin typeface="+mn-ea"/>
                <a:cs typeface="江城圆体 400W" panose="020B0500000000000000" pitchFamily="34" charset="-122"/>
              </a:rPr>
              <a:t>长期维护某一技术栈</a:t>
            </a:r>
            <a:r>
              <a:rPr lang="zh-CN" altLang="en-US" sz="1600" kern="100" dirty="0">
                <a:effectLst/>
                <a:latin typeface="+mn-ea"/>
                <a:cs typeface="江城圆体 400W" panose="020B0500000000000000" pitchFamily="34" charset="-122"/>
              </a:rPr>
              <a:t>的专家，还是在</a:t>
            </a:r>
            <a:r>
              <a:rPr lang="zh-CN" altLang="en-US" sz="1600" b="1" kern="100" dirty="0">
                <a:effectLst/>
                <a:latin typeface="+mn-ea"/>
                <a:cs typeface="江城圆体 400W" panose="020B0500000000000000" pitchFamily="34" charset="-122"/>
              </a:rPr>
              <a:t>多个领域浅尝辄止的</a:t>
            </a:r>
            <a:r>
              <a:rPr lang="en-US" altLang="zh-CN" sz="1600" b="1"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游客</a:t>
            </a:r>
            <a:r>
              <a:rPr lang="en-US" altLang="zh-CN" sz="1600" b="1"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？传统画像难以捕捉</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维护力</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这一隐性特质。</a:t>
            </a:r>
          </a:p>
        </p:txBody>
      </p:sp>
      <p:sp>
        <p:nvSpPr>
          <p:cNvPr id="10" name="文本框 9"/>
          <p:cNvSpPr txBox="1"/>
          <p:nvPr userDrawn="1"/>
        </p:nvSpPr>
        <p:spPr>
          <a:xfrm>
            <a:off x="7556063" y="2177547"/>
            <a:ext cx="4426304" cy="4297959"/>
          </a:xfrm>
          <a:prstGeom prst="rect">
            <a:avLst/>
          </a:prstGeom>
          <a:noFill/>
        </p:spPr>
        <p:txBody>
          <a:bodyPr wrap="square" rtlCol="0">
            <a:noAutofit/>
          </a:bodyPr>
          <a:lstStyle/>
          <a:p>
            <a:pPr indent="0" algn="l">
              <a:lnSpc>
                <a:spcPct val="140000"/>
              </a:lnSpc>
              <a:buNone/>
            </a:pPr>
            <a:r>
              <a:rPr lang="zh-CN" altLang="en-US" sz="1600" kern="100" dirty="0">
                <a:effectLst/>
                <a:latin typeface="+mn-ea"/>
                <a:cs typeface="江城圆体 400W" panose="020B0500000000000000" pitchFamily="34" charset="-122"/>
              </a:rPr>
              <a:t>由于</a:t>
            </a:r>
            <a:r>
              <a:rPr lang="en-US" altLang="zh-CN" sz="1600" kern="100" dirty="0">
                <a:effectLst/>
                <a:latin typeface="+mn-ea"/>
                <a:cs typeface="江城圆体 400W" panose="020B0500000000000000" pitchFamily="34" charset="-122"/>
              </a:rPr>
              <a:t> GitHub API </a:t>
            </a:r>
            <a:r>
              <a:rPr lang="zh-CN" altLang="en-US" sz="1600" kern="100" dirty="0">
                <a:effectLst/>
                <a:latin typeface="+mn-ea"/>
                <a:cs typeface="江城圆体 400W" panose="020B0500000000000000" pitchFamily="34" charset="-122"/>
              </a:rPr>
              <a:t>返回的数据仅为</a:t>
            </a:r>
            <a:r>
              <a:rPr lang="zh-CN" altLang="en-US" sz="1600" b="1" kern="100" dirty="0">
                <a:effectLst/>
                <a:latin typeface="+mn-ea"/>
                <a:cs typeface="江城圆体 400W" panose="020B0500000000000000" pitchFamily="34" charset="-122"/>
              </a:rPr>
              <a:t>平铺直叙</a:t>
            </a:r>
            <a:r>
              <a:rPr lang="zh-CN" altLang="en-US" sz="1600" kern="100" dirty="0">
                <a:effectLst/>
                <a:latin typeface="+mn-ea"/>
                <a:cs typeface="江城圆体 400W" panose="020B0500000000000000" pitchFamily="34" charset="-122"/>
              </a:rPr>
              <a:t>的</a:t>
            </a:r>
            <a:r>
              <a:rPr lang="zh-CN" altLang="en-US" sz="1600" b="1" kern="100" dirty="0">
                <a:effectLst/>
                <a:latin typeface="+mn-ea"/>
                <a:cs typeface="江城圆体 400W" panose="020B0500000000000000" pitchFamily="34" charset="-122"/>
              </a:rPr>
              <a:t>事件流</a:t>
            </a:r>
            <a:r>
              <a:rPr lang="zh-CN" altLang="en-US" sz="1600" kern="100" dirty="0">
                <a:effectLst/>
                <a:latin typeface="+mn-ea"/>
                <a:cs typeface="江城圆体 400W" panose="020B0500000000000000" pitchFamily="34" charset="-122"/>
              </a:rPr>
              <a:t>，导致开发者的真实</a:t>
            </a:r>
            <a:r>
              <a:rPr lang="en-US" altLang="zh-CN" sz="1600" b="1"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社区生态位</a:t>
            </a:r>
            <a:r>
              <a:rPr lang="en-US" altLang="zh-CN" sz="1600" b="1"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被严重扁平化。</a:t>
            </a:r>
            <a:r>
              <a:rPr lang="en-US" altLang="zh-CN" sz="1600" kern="100" dirty="0">
                <a:effectLst/>
                <a:latin typeface="+mn-ea"/>
                <a:cs typeface="江城圆体 400W" panose="020B0500000000000000" pitchFamily="34" charset="-122"/>
              </a:rPr>
              <a:t> </a:t>
            </a:r>
            <a:r>
              <a:rPr lang="zh-CN" altLang="en-US" sz="1600" kern="100" dirty="0">
                <a:effectLst/>
                <a:latin typeface="+mn-ea"/>
                <a:cs typeface="江城圆体 400W" panose="020B0500000000000000" pitchFamily="34" charset="-122"/>
              </a:rPr>
              <a:t>传统度量体系因缺乏上下文，无法自动识别行为背后的责任深度：系统难以区分一个合并动作是作为</a:t>
            </a:r>
            <a:r>
              <a:rPr lang="en-US" altLang="zh-CN" sz="1600" kern="100" dirty="0">
                <a:effectLst/>
                <a:latin typeface="+mn-ea"/>
                <a:cs typeface="江城圆体 400W" panose="020B0500000000000000" pitchFamily="34" charset="-122"/>
              </a:rPr>
              <a:t> Maintainer </a:t>
            </a:r>
            <a:r>
              <a:rPr lang="zh-CN" altLang="en-US" sz="1600" kern="100" dirty="0">
                <a:effectLst/>
                <a:latin typeface="+mn-ea"/>
                <a:cs typeface="江城圆体 400W" panose="020B0500000000000000" pitchFamily="34" charset="-122"/>
              </a:rPr>
              <a:t>在</a:t>
            </a:r>
            <a:r>
              <a:rPr lang="zh-CN" altLang="en-US" sz="1600" b="1" kern="100" dirty="0">
                <a:effectLst/>
                <a:latin typeface="+mn-ea"/>
                <a:cs typeface="江城圆体 400W" panose="020B0500000000000000" pitchFamily="34" charset="-122"/>
              </a:rPr>
              <a:t>审查并整合复杂的架构代码</a:t>
            </a:r>
            <a:r>
              <a:rPr lang="zh-CN" altLang="en-US" sz="1600" kern="100" dirty="0">
                <a:effectLst/>
                <a:latin typeface="+mn-ea"/>
                <a:cs typeface="江城圆体 400W" panose="020B0500000000000000" pitchFamily="34" charset="-122"/>
              </a:rPr>
              <a:t>，还是仅作为</a:t>
            </a:r>
            <a:r>
              <a:rPr lang="en-US" altLang="zh-CN" sz="1600" kern="100" dirty="0">
                <a:effectLst/>
                <a:latin typeface="+mn-ea"/>
                <a:cs typeface="江城圆体 400W" panose="020B0500000000000000" pitchFamily="34" charset="-122"/>
              </a:rPr>
              <a:t> </a:t>
            </a:r>
            <a:r>
              <a:rPr lang="en-US" altLang="zh-CN" sz="1600" b="1" kern="100" dirty="0">
                <a:effectLst/>
                <a:latin typeface="+mn-ea"/>
                <a:cs typeface="江城圆体 400W" panose="020B0500000000000000" pitchFamily="34" charset="-122"/>
              </a:rPr>
              <a:t>Contributor </a:t>
            </a:r>
            <a:r>
              <a:rPr lang="zh-CN" altLang="en-US" sz="1600" b="1" kern="100" dirty="0">
                <a:effectLst/>
                <a:latin typeface="+mn-ea"/>
                <a:cs typeface="江城圆体 400W" panose="020B0500000000000000" pitchFamily="34" charset="-122"/>
              </a:rPr>
              <a:t>提交的一次性补丁</a:t>
            </a:r>
            <a:r>
              <a:rPr lang="zh-CN" altLang="en-US" sz="1600" kern="100" dirty="0">
                <a:effectLst/>
                <a:latin typeface="+mn-ea"/>
                <a:cs typeface="江城圆体 400W" panose="020B0500000000000000" pitchFamily="34" charset="-122"/>
              </a:rPr>
              <a:t>。这种识别缺失导致</a:t>
            </a:r>
            <a:r>
              <a:rPr lang="zh-CN" altLang="en-US" sz="1600" b="1" kern="100" dirty="0">
                <a:effectLst/>
                <a:latin typeface="+mn-ea"/>
                <a:cs typeface="江城圆体 400W" panose="020B0500000000000000" pitchFamily="34" charset="-122"/>
              </a:rPr>
              <a:t>长期深耕某一技术领域的专家</a:t>
            </a:r>
            <a:r>
              <a:rPr lang="zh-CN" altLang="en-US" sz="1600" kern="100" dirty="0">
                <a:effectLst/>
                <a:latin typeface="+mn-ea"/>
                <a:cs typeface="江城圆体 400W" panose="020B0500000000000000" pitchFamily="34" charset="-122"/>
              </a:rPr>
              <a:t>与</a:t>
            </a:r>
            <a:r>
              <a:rPr lang="zh-CN" altLang="en-US" sz="1600" b="1" kern="100" dirty="0">
                <a:effectLst/>
                <a:latin typeface="+mn-ea"/>
                <a:cs typeface="江城圆体 400W" panose="020B0500000000000000" pitchFamily="34" charset="-122"/>
              </a:rPr>
              <a:t>浅尝辄止的</a:t>
            </a:r>
            <a:r>
              <a:rPr lang="en-US" altLang="zh-CN" sz="1600" b="1" kern="100" dirty="0">
                <a:effectLst/>
                <a:latin typeface="+mn-ea"/>
                <a:cs typeface="江城圆体 400W" panose="020B0500000000000000" pitchFamily="34" charset="-122"/>
              </a:rPr>
              <a:t>“</a:t>
            </a:r>
            <a:r>
              <a:rPr lang="zh-CN" altLang="en-US" sz="1600" b="1" kern="100" dirty="0">
                <a:effectLst/>
                <a:latin typeface="+mn-ea"/>
                <a:cs typeface="江城圆体 400W" panose="020B0500000000000000" pitchFamily="34" charset="-122"/>
              </a:rPr>
              <a:t>技术游客</a:t>
            </a:r>
            <a:r>
              <a:rPr lang="en-US" altLang="zh-CN" sz="1600" b="1"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在</a:t>
            </a:r>
            <a:r>
              <a:rPr lang="zh-CN" altLang="en-US" sz="1600" b="1" kern="100" dirty="0">
                <a:effectLst/>
                <a:latin typeface="+mn-ea"/>
                <a:cs typeface="江城圆体 400W" panose="020B0500000000000000" pitchFamily="34" charset="-122"/>
              </a:rPr>
              <a:t>数据表现上毫无二致</a:t>
            </a:r>
            <a:r>
              <a:rPr lang="zh-CN" altLang="en-US" sz="1600" kern="100" dirty="0">
                <a:effectLst/>
                <a:latin typeface="+mn-ea"/>
                <a:cs typeface="江城圆体 400W" panose="020B0500000000000000" pitchFamily="34" charset="-122"/>
              </a:rPr>
              <a:t>，完全</a:t>
            </a:r>
            <a:r>
              <a:rPr lang="zh-CN" altLang="en-US" sz="1600" b="1" kern="100" dirty="0">
                <a:effectLst/>
                <a:latin typeface="+mn-ea"/>
                <a:cs typeface="江城圆体 400W" panose="020B0500000000000000" pitchFamily="34" charset="-122"/>
              </a:rPr>
              <a:t>忽略</a:t>
            </a:r>
            <a:r>
              <a:rPr lang="zh-CN" altLang="en-US" sz="1600" kern="100" dirty="0">
                <a:effectLst/>
                <a:latin typeface="+mn-ea"/>
                <a:cs typeface="江城圆体 400W" panose="020B0500000000000000" pitchFamily="34" charset="-122"/>
              </a:rPr>
              <a:t>了体现开发者长期责任感与项目把控力的</a:t>
            </a:r>
            <a:r>
              <a:rPr lang="zh-CN" altLang="en-US" sz="1600" b="1" kern="100" dirty="0">
                <a:effectLst/>
                <a:latin typeface="+mn-ea"/>
                <a:cs typeface="江城圆体 400W" panose="020B0500000000000000" pitchFamily="34" charset="-122"/>
              </a:rPr>
              <a:t>维护力</a:t>
            </a:r>
            <a:r>
              <a:rPr lang="zh-CN" altLang="en-US" sz="1600" kern="100" dirty="0">
                <a:effectLst/>
                <a:latin typeface="+mn-ea"/>
                <a:cs typeface="江城圆体 400W" panose="020B0500000000000000" pitchFamily="34" charset="-122"/>
              </a:rPr>
              <a:t>这一隐性特质。</a:t>
            </a:r>
          </a:p>
        </p:txBody>
      </p:sp>
      <p:pic>
        <p:nvPicPr>
          <p:cNvPr id="8" name="图片 7" descr="post_object_image_1227464593"/>
          <p:cNvPicPr>
            <a:picLocks noChangeAspect="1"/>
          </p:cNvPicPr>
          <p:nvPr/>
        </p:nvPicPr>
        <p:blipFill>
          <a:blip r:embed="rId4"/>
          <a:stretch>
            <a:fillRect/>
          </a:stretch>
        </p:blipFill>
        <p:spPr>
          <a:xfrm>
            <a:off x="1108550" y="3420001"/>
            <a:ext cx="5475398" cy="3055467"/>
          </a:xfrm>
          <a:prstGeom prst="rect">
            <a:avLst/>
          </a:prstGeom>
          <a:ln w="12700" cmpd="sng">
            <a:solidFill>
              <a:schemeClr val="bg2">
                <a:alpha val="100000"/>
              </a:schemeClr>
            </a:solidFill>
            <a:prstDash val="solid"/>
            <a:miter lim="800000"/>
            <a:headEnd/>
            <a:tailEnd/>
          </a:ln>
          <a:effectLst>
            <a:outerShdw blurRad="190500" algn="ctr" rotWithShape="0">
              <a:srgbClr val="000000">
                <a:alpha val="30000"/>
              </a:srgbClr>
            </a:outerShdw>
          </a:effectLst>
        </p:spPr>
      </p:pic>
      <p:cxnSp>
        <p:nvCxnSpPr>
          <p:cNvPr id="3" name="直接连接符 2">
            <a:extLst>
              <a:ext uri="{FF2B5EF4-FFF2-40B4-BE49-F238E27FC236}">
                <a16:creationId xmlns:a16="http://schemas.microsoft.com/office/drawing/2014/main" id="{BBE96FB1-87C4-2A16-44E2-DBA3916FBFAC}"/>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7826049"/>
            <p:custDataLst>
              <p:tags r:id="rId2"/>
            </p:custDataLst>
          </p:nvPr>
        </p:nvSpPr>
        <p:spPr/>
        <p:txBody>
          <a:bodyPr/>
          <a:lstStyle/>
          <a:p>
            <a:r>
              <a:rPr lang="zh-CN" altLang="en-US"/>
              <a:t>项目概述</a:t>
            </a:r>
          </a:p>
        </p:txBody>
      </p:sp>
      <p:sp>
        <p:nvSpPr>
          <p:cNvPr id="3" name="文本占位符 2"/>
          <p:cNvSpPr>
            <a:spLocks noGrp="1"/>
          </p:cNvSpPr>
          <p:nvPr>
            <p:ph type="body" sz="quarter" idx="17826561"/>
            <p:custDataLst>
              <p:tags r:id="rId3"/>
            </p:custDataLst>
          </p:nvPr>
        </p:nvSpPr>
        <p:spPr/>
        <p:txBody>
          <a:bodyPr/>
          <a:lstStyle/>
          <a:p>
            <a:r>
              <a:rPr lang="en-US" altLang="en-US"/>
              <a:t>0</a:t>
            </a:r>
            <a:r>
              <a:rPr lang="en-US" altLang="zh-CN">
                <a:cs typeface="Arial" panose="020B0604020202020204" pitchFamily="34" charset="0"/>
              </a:rPr>
              <a:t>2</a:t>
            </a:r>
            <a:endParaRPr lang="en-US"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210752" y="73307"/>
            <a:ext cx="10972800" cy="609600"/>
          </a:xfrm>
        </p:spPr>
        <p:txBody>
          <a:bodyPr>
            <a:normAutofit/>
          </a:bodyPr>
          <a:lstStyle/>
          <a:p>
            <a:r>
              <a:rPr lang="zh-CN" altLang="en-US" dirty="0"/>
              <a:t>项目简介</a:t>
            </a:r>
          </a:p>
        </p:txBody>
      </p:sp>
      <p:sp>
        <p:nvSpPr>
          <p:cNvPr id="4" name="装饰  8"/>
          <p:cNvSpPr>
            <a:spLocks noGrp="1"/>
          </p:cNvSpPr>
          <p:nvPr>
            <p:ph type="body" idx="16392"/>
            <p:custDataLst>
              <p:tags r:id="rId3"/>
            </p:custDataLst>
          </p:nvPr>
        </p:nvSpPr>
        <p:spPr>
          <a:xfrm>
            <a:off x="431515" y="1396521"/>
            <a:ext cx="3354214" cy="2098116"/>
          </a:xfrm>
          <a:blipFill>
            <a:blip r:embed="rId13"/>
            <a:stretch>
              <a:fillRect l="-7290" r="-7290"/>
            </a:stretch>
          </a:blipFill>
        </p:spPr>
        <p:txBody>
          <a:bodyPr/>
          <a:lstStyle/>
          <a:p>
            <a:r>
              <a:rPr lang="zh-CN" altLang="en-US"/>
              <a:t> </a:t>
            </a:r>
          </a:p>
        </p:txBody>
      </p:sp>
      <p:sp>
        <p:nvSpPr>
          <p:cNvPr id="5" name="文本占位符 4"/>
          <p:cNvSpPr>
            <a:spLocks noGrp="1"/>
          </p:cNvSpPr>
          <p:nvPr>
            <p:ph type="body" idx="16387"/>
            <p:custDataLst>
              <p:tags r:id="rId4"/>
            </p:custDataLst>
          </p:nvPr>
        </p:nvSpPr>
        <p:spPr>
          <a:xfrm>
            <a:off x="210752" y="3738625"/>
            <a:ext cx="3831301" cy="2519958"/>
          </a:xfrm>
        </p:spPr>
        <p:txBody>
          <a:bodyPr>
            <a:noAutofit/>
          </a:bodyPr>
          <a:lstStyle/>
          <a:p>
            <a:endParaRPr lang="en-US" altLang="zh-CN" sz="1200" b="1" dirty="0"/>
          </a:p>
          <a:p>
            <a:pPr marL="171450" indent="-171450">
              <a:buFont typeface="Arial" panose="020B0604020202020204" pitchFamily="34" charset="0"/>
              <a:buChar char="•"/>
            </a:pPr>
            <a:r>
              <a:rPr lang="zh-CN" altLang="en-US" sz="1200" b="1" dirty="0"/>
              <a:t>全景档案构建</a:t>
            </a:r>
            <a:r>
              <a:rPr lang="zh-CN" altLang="en-US" sz="1200" dirty="0"/>
              <a:t>：通过自动化流程，从海量碎片化数据中提取信息，为开发者建立客观的</a:t>
            </a:r>
            <a:r>
              <a:rPr lang="zh-CN" altLang="en-US" sz="1200" b="1" dirty="0"/>
              <a:t>技术背书</a:t>
            </a:r>
            <a:r>
              <a:rPr lang="zh-CN" altLang="en-US" sz="1200" dirty="0"/>
              <a:t>。</a:t>
            </a:r>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zh-CN" altLang="en-US" sz="1200" b="1" dirty="0"/>
              <a:t>高价值人才发现</a:t>
            </a:r>
            <a:r>
              <a:rPr lang="zh-CN" altLang="en-US" sz="1200" dirty="0"/>
              <a:t>：</a:t>
            </a:r>
            <a:r>
              <a:rPr lang="zh-CN" altLang="zh-CN" sz="1200" dirty="0">
                <a:latin typeface="Arial" panose="020B0604020202020204" pitchFamily="34" charset="0"/>
              </a:rPr>
              <a:t>通过</a:t>
            </a:r>
            <a:r>
              <a:rPr lang="zh-CN" altLang="zh-CN" sz="1200" b="1" dirty="0">
                <a:latin typeface="Arial" panose="020B0604020202020204" pitchFamily="34" charset="0"/>
              </a:rPr>
              <a:t>六维雷达模型</a:t>
            </a:r>
            <a:r>
              <a:rPr lang="zh-CN" altLang="zh-CN" sz="1200" dirty="0">
                <a:latin typeface="Arial" panose="020B0604020202020204" pitchFamily="34" charset="0"/>
              </a:rPr>
              <a:t>（影响力、贡献度、维护力等）对开发者进行 </a:t>
            </a:r>
            <a:r>
              <a:rPr lang="en-US" altLang="zh-CN" sz="1200" dirty="0">
                <a:latin typeface="Arial" panose="020B0604020202020204" pitchFamily="34" charset="0"/>
              </a:rPr>
              <a:t>0</a:t>
            </a:r>
            <a:r>
              <a:rPr lang="zh-CN" altLang="zh-CN" sz="1200" dirty="0">
                <a:latin typeface="Arial" panose="020B0604020202020204" pitchFamily="34" charset="0"/>
              </a:rPr>
              <a:t>-100 分的标准化量化，让技术实力“看得见”</a:t>
            </a:r>
            <a:r>
              <a:rPr lang="zh-CN" altLang="en-US" sz="1200" dirty="0">
                <a:latin typeface="Arial" panose="020B0604020202020204" pitchFamily="34" charset="0"/>
              </a:rPr>
              <a:t>。</a:t>
            </a:r>
            <a:endParaRPr lang="en-US" altLang="zh-CN" sz="1200" dirty="0">
              <a:latin typeface="Arial" panose="020B0604020202020204" pitchFamily="34" charset="0"/>
            </a:endParaRPr>
          </a:p>
          <a:p>
            <a:endParaRPr lang="en-US" altLang="zh-CN" sz="1200" dirty="0"/>
          </a:p>
          <a:p>
            <a:pPr marL="171450" indent="-171450">
              <a:buFont typeface="Arial" panose="020B0604020202020204" pitchFamily="34" charset="0"/>
              <a:buChar char="•"/>
            </a:pPr>
            <a:r>
              <a:rPr lang="zh-CN" altLang="en-US" sz="1200" b="1" dirty="0"/>
              <a:t>智能分析流水线</a:t>
            </a:r>
            <a:r>
              <a:rPr lang="zh-CN" altLang="en-US" sz="1200" dirty="0"/>
              <a:t>：利用多</a:t>
            </a:r>
            <a:r>
              <a:rPr lang="en-US" altLang="zh-CN" sz="1200" dirty="0"/>
              <a:t> Agent</a:t>
            </a:r>
            <a:r>
              <a:rPr lang="zh-CN" altLang="en-US" sz="1200" dirty="0"/>
              <a:t>（职业策略、技术栈评估、项目分析等）对结构化数据进行语义化审计，输出专家级的</a:t>
            </a:r>
            <a:r>
              <a:rPr lang="zh-CN" altLang="en-US" sz="1200" b="1" dirty="0"/>
              <a:t>深度评估报告</a:t>
            </a:r>
            <a:r>
              <a:rPr lang="zh-CN" altLang="en-US" sz="1200" dirty="0"/>
              <a:t>。</a:t>
            </a:r>
          </a:p>
        </p:txBody>
      </p:sp>
      <p:sp>
        <p:nvSpPr>
          <p:cNvPr id="11" name="文本占位符 10"/>
          <p:cNvSpPr>
            <a:spLocks noGrp="1"/>
          </p:cNvSpPr>
          <p:nvPr>
            <p:ph type="body" idx="16391"/>
            <p:custDataLst>
              <p:tags r:id="rId5"/>
            </p:custDataLst>
          </p:nvPr>
        </p:nvSpPr>
        <p:spPr>
          <a:xfrm>
            <a:off x="4363476" y="3738625"/>
            <a:ext cx="4051587" cy="2775385"/>
          </a:xfrm>
        </p:spPr>
        <p:txBody>
          <a:bodyPr>
            <a:noAutofit/>
          </a:bodyPr>
          <a:lstStyle/>
          <a:p>
            <a:pPr marL="171450" indent="-171450">
              <a:buFont typeface="Arial" panose="020B0604020202020204" pitchFamily="34" charset="0"/>
              <a:buChar char="•"/>
            </a:pPr>
            <a:endParaRPr lang="en-US" altLang="zh-CN" sz="1200" b="1" dirty="0"/>
          </a:p>
          <a:p>
            <a:pPr marL="171450" indent="-171450">
              <a:buFont typeface="Arial" panose="020B0604020202020204" pitchFamily="34" charset="0"/>
              <a:buChar char="•"/>
            </a:pPr>
            <a:r>
              <a:rPr lang="zh-CN" altLang="en-US" sz="1200" b="1" dirty="0"/>
              <a:t>生态数据整合</a:t>
            </a:r>
            <a:r>
              <a:rPr lang="zh-CN" altLang="en-US" sz="1200" dirty="0"/>
              <a:t>：深度集成</a:t>
            </a:r>
            <a:r>
              <a:rPr lang="en-US" altLang="zh-CN" sz="1200" dirty="0"/>
              <a:t> GitHub </a:t>
            </a:r>
            <a:r>
              <a:rPr lang="zh-CN" altLang="en-US" sz="1200" dirty="0"/>
              <a:t>原生数据与</a:t>
            </a:r>
            <a:r>
              <a:rPr lang="en-US" altLang="zh-CN" sz="1200" dirty="0"/>
              <a:t> </a:t>
            </a:r>
            <a:r>
              <a:rPr lang="en-US" altLang="zh-CN" sz="1200" dirty="0" err="1"/>
              <a:t>OpenDigger</a:t>
            </a:r>
            <a:r>
              <a:rPr lang="en-US" altLang="zh-CN" sz="1200" dirty="0"/>
              <a:t> </a:t>
            </a:r>
            <a:r>
              <a:rPr lang="zh-CN" altLang="en-US" sz="1200" dirty="0"/>
              <a:t>开源生态指标确保</a:t>
            </a:r>
            <a:r>
              <a:rPr lang="zh-CN" altLang="en-US" sz="1200" b="1" dirty="0"/>
              <a:t>评估的宏观性</a:t>
            </a:r>
            <a:r>
              <a:rPr lang="zh-CN" altLang="en-US" sz="1200" dirty="0"/>
              <a:t>。</a:t>
            </a:r>
            <a:endParaRPr lang="en-US" altLang="zh-CN" sz="12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zh-CN" altLang="en-US" sz="1200" b="1" dirty="0"/>
              <a:t>六维能力雷达</a:t>
            </a:r>
            <a:r>
              <a:rPr lang="zh-CN" altLang="en-US" sz="1200" dirty="0"/>
              <a:t>：自研评估模型，从影响力、贡献度、维护力、参与度、多样性、代码能力</a:t>
            </a:r>
            <a:r>
              <a:rPr lang="zh-CN" altLang="en-US" sz="1200" b="1" dirty="0"/>
              <a:t>六个维度</a:t>
            </a:r>
            <a:r>
              <a:rPr lang="zh-CN" altLang="en-US" sz="1200" dirty="0"/>
              <a:t>进行对数正态分布量化评分。</a:t>
            </a:r>
            <a:endParaRPr lang="en-US" altLang="zh-CN" sz="1200" dirty="0"/>
          </a:p>
          <a:p>
            <a:endParaRPr lang="en-US" altLang="zh-CN" sz="1200" dirty="0"/>
          </a:p>
          <a:p>
            <a:pPr marL="171450" indent="-171450">
              <a:buFont typeface="Arial" panose="020B0604020202020204" pitchFamily="34" charset="0"/>
              <a:buChar char="•"/>
            </a:pPr>
            <a:r>
              <a:rPr lang="zh-CN" altLang="en-US" sz="1200" b="1" dirty="0"/>
              <a:t>仓库智能解析与审计</a:t>
            </a:r>
            <a:r>
              <a:rPr lang="zh-CN" altLang="en-US" sz="1200" dirty="0"/>
              <a:t>：系统自动抓取代表性仓库的 </a:t>
            </a:r>
            <a:r>
              <a:rPr lang="en-US" altLang="zh-CN" sz="1200" dirty="0"/>
              <a:t>README</a:t>
            </a:r>
            <a:r>
              <a:rPr lang="zh-CN" altLang="en-US" sz="1200" dirty="0"/>
              <a:t>、</a:t>
            </a:r>
            <a:r>
              <a:rPr lang="en-US" altLang="zh-CN" sz="1200" dirty="0"/>
              <a:t>Description </a:t>
            </a:r>
            <a:r>
              <a:rPr lang="zh-CN" altLang="en-US" sz="1200" dirty="0"/>
              <a:t>与 </a:t>
            </a:r>
            <a:r>
              <a:rPr lang="en-US" altLang="zh-CN" sz="1200" dirty="0"/>
              <a:t>Topics </a:t>
            </a:r>
            <a:r>
              <a:rPr lang="zh-CN" altLang="en-US" sz="1200" dirty="0"/>
              <a:t>等核心上下文，通过内嵌的大语言模型实现一键式的流式摘要生成与技术点深度提炼。</a:t>
            </a:r>
            <a:endParaRPr lang="en-US" altLang="zh-CN" sz="1200" dirty="0"/>
          </a:p>
        </p:txBody>
      </p:sp>
      <p:sp>
        <p:nvSpPr>
          <p:cNvPr id="12" name="文本占位符 4"/>
          <p:cNvSpPr>
            <a:spLocks noGrp="1"/>
          </p:cNvSpPr>
          <p:nvPr>
            <p:custDataLst>
              <p:tags r:id="rId6"/>
            </p:custDataLst>
          </p:nvPr>
        </p:nvSpPr>
        <p:spPr>
          <a:xfrm>
            <a:off x="210752" y="935585"/>
            <a:ext cx="4050928" cy="434045"/>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t>GitHub </a:t>
            </a:r>
            <a:r>
              <a:rPr lang="zh-CN" altLang="en-US" sz="1800" b="1" dirty="0"/>
              <a:t>开发者深度画像与技术能力评估</a:t>
            </a:r>
          </a:p>
        </p:txBody>
      </p:sp>
      <p:sp>
        <p:nvSpPr>
          <p:cNvPr id="22" name="装饰  8"/>
          <p:cNvSpPr>
            <a:spLocks noGrp="1"/>
          </p:cNvSpPr>
          <p:nvPr>
            <p:custDataLst>
              <p:tags r:id="rId7"/>
            </p:custDataLst>
          </p:nvPr>
        </p:nvSpPr>
        <p:spPr>
          <a:xfrm>
            <a:off x="4523209" y="1396521"/>
            <a:ext cx="3354214" cy="2098116"/>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blipFill>
            <a:blip r:embed="rId14"/>
            <a:stretch>
              <a:fillRect l="-7290" r="-7290"/>
            </a:stretch>
          </a:blip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p>
        </p:txBody>
      </p:sp>
      <p:sp>
        <p:nvSpPr>
          <p:cNvPr id="23" name="装饰  8"/>
          <p:cNvSpPr>
            <a:spLocks noGrp="1"/>
          </p:cNvSpPr>
          <p:nvPr>
            <p:custDataLst>
              <p:tags r:id="rId8"/>
            </p:custDataLst>
          </p:nvPr>
        </p:nvSpPr>
        <p:spPr>
          <a:xfrm>
            <a:off x="8614904" y="1396521"/>
            <a:ext cx="3354214" cy="2098116"/>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blipFill>
            <a:blip r:embed="rId15"/>
            <a:stretch>
              <a:fillRect l="-7290" r="-7290"/>
            </a:stretch>
          </a:blipFill>
          <a:ln>
            <a:solidFill>
              <a:prstClr val="black">
                <a:alpha val="0"/>
              </a:prstClr>
            </a:solidFill>
            <a:prstDash val="solid"/>
          </a:ln>
        </p:spPr>
        <p:txBody>
          <a:bodyPr vert="horz" wrap="square" lIns="0" tIns="0" rIns="0" bIns="0" rtlCol="0">
            <a:noAutofit/>
          </a:bodyPr>
          <a:lstStyle>
            <a:lvl1pPr marL="228600" indent="-228600" algn="l" defTabSz="914400" rtl="0" eaLnBrk="1" latinLnBrk="0" hangingPunct="1">
              <a:lnSpc>
                <a:spcPct val="130000"/>
              </a:lnSpc>
              <a:spcBef>
                <a:spcPts val="1000"/>
              </a:spcBef>
              <a:buFont typeface="Arial" panose="020B0604020202020204" pitchFamily="34" charset="0"/>
              <a:buNone/>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 </a:t>
            </a:r>
          </a:p>
        </p:txBody>
      </p:sp>
      <p:sp>
        <p:nvSpPr>
          <p:cNvPr id="28" name="文本占位符 4"/>
          <p:cNvSpPr>
            <a:spLocks noGrp="1"/>
          </p:cNvSpPr>
          <p:nvPr>
            <p:custDataLst>
              <p:tags r:id="rId9"/>
            </p:custDataLst>
          </p:nvPr>
        </p:nvSpPr>
        <p:spPr>
          <a:xfrm>
            <a:off x="5399656" y="922904"/>
            <a:ext cx="4050928" cy="434045"/>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t>多源数据融合</a:t>
            </a:r>
            <a:r>
              <a:rPr lang="en-US" altLang="zh-CN" sz="1800" b="1" dirty="0"/>
              <a:t> </a:t>
            </a:r>
            <a:endParaRPr lang="zh-CN" altLang="en-US" sz="1800" b="1" dirty="0"/>
          </a:p>
        </p:txBody>
      </p:sp>
      <p:sp>
        <p:nvSpPr>
          <p:cNvPr id="30" name="文本占位符 10"/>
          <p:cNvSpPr>
            <a:spLocks noGrp="1"/>
          </p:cNvSpPr>
          <p:nvPr>
            <p:custDataLst>
              <p:tags r:id="rId10"/>
            </p:custDataLst>
          </p:nvPr>
        </p:nvSpPr>
        <p:spPr>
          <a:xfrm>
            <a:off x="8488983" y="3738600"/>
            <a:ext cx="3534392" cy="2519983"/>
          </a:xfrm>
          <a:prstGeom prst="rect">
            <a:avLst/>
          </a:prstGeom>
          <a:noFill/>
        </p:spPr>
        <p:txBody>
          <a:bodyPr vert="horz" wrap="square"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endParaRPr lang="en-US" altLang="zh-CN" sz="1200" b="1" dirty="0"/>
          </a:p>
          <a:p>
            <a:pPr marL="171450" indent="-171450">
              <a:buFont typeface="Arial" panose="020B0604020202020204" pitchFamily="34" charset="0"/>
              <a:buChar char="•"/>
            </a:pPr>
            <a:r>
              <a:rPr lang="zh-CN" altLang="en-US" sz="1200" b="1" dirty="0"/>
              <a:t>人才挖掘效率</a:t>
            </a:r>
            <a:r>
              <a:rPr lang="zh-CN" altLang="en-US" sz="1200" dirty="0"/>
              <a:t>：可在短时间内内识别出</a:t>
            </a:r>
            <a:r>
              <a:rPr lang="zh-CN" altLang="en-US" sz="1200" b="1" dirty="0"/>
              <a:t>潜在核心贡献者</a:t>
            </a:r>
            <a:r>
              <a:rPr lang="zh-CN" altLang="en-US" sz="1200" dirty="0"/>
              <a:t>，缩短了漫长的社区磨合期。</a:t>
            </a:r>
          </a:p>
          <a:p>
            <a:endParaRPr lang="en-US" altLang="zh-CN" sz="1200" dirty="0"/>
          </a:p>
          <a:p>
            <a:pPr marL="171450" indent="-171450">
              <a:buFont typeface="Arial" panose="020B0604020202020204" pitchFamily="34" charset="0"/>
              <a:buChar char="•"/>
            </a:pPr>
            <a:r>
              <a:rPr lang="zh-CN" altLang="en-US" sz="1200" b="1" dirty="0"/>
              <a:t>智能语义匹配</a:t>
            </a:r>
            <a:r>
              <a:rPr lang="zh-CN" altLang="en-US" sz="1200" dirty="0"/>
              <a:t>：支持</a:t>
            </a:r>
            <a:r>
              <a:rPr lang="zh-CN" altLang="en-US" sz="1200" b="1" dirty="0"/>
              <a:t>“寻找 </a:t>
            </a:r>
            <a:r>
              <a:rPr lang="en-US" altLang="zh-CN" sz="1200" b="1" dirty="0"/>
              <a:t>Rust </a:t>
            </a:r>
            <a:r>
              <a:rPr lang="zh-CN" altLang="en-US" sz="1200" b="1" dirty="0"/>
              <a:t>高性能网络专家”等自然语言</a:t>
            </a:r>
            <a:r>
              <a:rPr lang="zh-CN" altLang="en-US" sz="1200" dirty="0"/>
              <a:t>查询，通过 </a:t>
            </a:r>
            <a:r>
              <a:rPr lang="en-US" altLang="zh-CN" sz="1200" b="1" dirty="0"/>
              <a:t>Embedding </a:t>
            </a:r>
            <a:r>
              <a:rPr lang="zh-CN" altLang="en-US" sz="1200" dirty="0"/>
              <a:t>技术实现从“搜关键字”到“搜人才意图”的跨越。</a:t>
            </a:r>
            <a:endParaRPr lang="en-US" altLang="zh-CN" sz="1200" dirty="0"/>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zh-CN" altLang="en-US" sz="1200" b="1" dirty="0"/>
              <a:t>协作效率优化</a:t>
            </a:r>
            <a:r>
              <a:rPr lang="zh-CN" altLang="en-US" sz="1200" dirty="0"/>
              <a:t>：通过精准的人才匹配逻辑，提升整体社区</a:t>
            </a:r>
            <a:r>
              <a:rPr lang="zh-CN" altLang="en-US" sz="1200" b="1" dirty="0"/>
              <a:t>协作效率</a:t>
            </a:r>
            <a:r>
              <a:rPr lang="zh-CN" altLang="en-US" sz="1200" dirty="0"/>
              <a:t>。</a:t>
            </a:r>
            <a:endParaRPr lang="en-US" altLang="zh-CN" sz="1200" dirty="0"/>
          </a:p>
          <a:p>
            <a:pPr marL="171450" indent="-171450">
              <a:buFont typeface="Arial" panose="020B0604020202020204" pitchFamily="34" charset="0"/>
              <a:buChar char="•"/>
            </a:pPr>
            <a:endParaRPr lang="zh-CN" altLang="en-US" sz="1200" dirty="0"/>
          </a:p>
        </p:txBody>
      </p:sp>
      <p:sp>
        <p:nvSpPr>
          <p:cNvPr id="31" name="文本占位符 4"/>
          <p:cNvSpPr>
            <a:spLocks noGrp="1"/>
          </p:cNvSpPr>
          <p:nvPr>
            <p:custDataLst>
              <p:tags r:id="rId11"/>
            </p:custDataLst>
          </p:nvPr>
        </p:nvSpPr>
        <p:spPr>
          <a:xfrm>
            <a:off x="8497692" y="929626"/>
            <a:ext cx="4050928" cy="434045"/>
          </a:xfrm>
          <a:prstGeom prst="rect">
            <a:avLst/>
          </a:prstGeom>
          <a:noFill/>
        </p:spPr>
        <p:txBody>
          <a:bodyPr vert="horz" wrap="square"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t>大幅提升社区人才识别与协作效率</a:t>
            </a:r>
          </a:p>
        </p:txBody>
      </p:sp>
      <p:cxnSp>
        <p:nvCxnSpPr>
          <p:cNvPr id="6" name="直接连接符 5">
            <a:extLst>
              <a:ext uri="{FF2B5EF4-FFF2-40B4-BE49-F238E27FC236}">
                <a16:creationId xmlns:a16="http://schemas.microsoft.com/office/drawing/2014/main" id="{CB822B50-6CC9-0231-C135-680A46014CA5}"/>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7826049"/>
            <p:custDataLst>
              <p:tags r:id="rId2"/>
            </p:custDataLst>
          </p:nvPr>
        </p:nvSpPr>
        <p:spPr/>
        <p:txBody>
          <a:bodyPr/>
          <a:lstStyle/>
          <a:p>
            <a:r>
              <a:rPr lang="zh-CN" altLang="en-US"/>
              <a:t>核心特性</a:t>
            </a:r>
          </a:p>
        </p:txBody>
      </p:sp>
      <p:sp>
        <p:nvSpPr>
          <p:cNvPr id="3" name="文本占位符 2"/>
          <p:cNvSpPr>
            <a:spLocks noGrp="1"/>
          </p:cNvSpPr>
          <p:nvPr>
            <p:ph type="body" sz="quarter" idx="17826561"/>
            <p:custDataLst>
              <p:tags r:id="rId3"/>
            </p:custDataLst>
          </p:nvPr>
        </p:nvSpPr>
        <p:spPr/>
        <p:txBody>
          <a:bodyPr/>
          <a:lstStyle/>
          <a:p>
            <a:r>
              <a:rPr lang="en-US" altLang="en-US"/>
              <a:t>0</a:t>
            </a:r>
            <a:r>
              <a:rPr lang="en-US" altLang="zh-CN">
                <a:cs typeface="Arial" panose="020B0604020202020204" pitchFamily="34" charset="0"/>
              </a:rPr>
              <a:t>3</a:t>
            </a:r>
            <a:endParaRPr lang="en-US"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268752" y="107254"/>
            <a:ext cx="6324600" cy="609600"/>
          </a:xfrm>
        </p:spPr>
        <p:txBody>
          <a:bodyPr>
            <a:normAutofit/>
          </a:bodyPr>
          <a:lstStyle/>
          <a:p>
            <a:r>
              <a:rPr lang="zh-CN" altLang="en-US" dirty="0"/>
              <a:t>开源数据整合</a:t>
            </a:r>
          </a:p>
        </p:txBody>
      </p:sp>
      <p:sp>
        <p:nvSpPr>
          <p:cNvPr id="4" name="装饰  8"/>
          <p:cNvSpPr>
            <a:spLocks noGrp="1"/>
          </p:cNvSpPr>
          <p:nvPr>
            <p:ph type="body" idx="16393"/>
            <p:custDataLst>
              <p:tags r:id="rId3"/>
            </p:custDataLst>
          </p:nvPr>
        </p:nvSpPr>
        <p:spPr>
          <a:xfrm flipH="1">
            <a:off x="421152" y="1712406"/>
            <a:ext cx="45719" cy="987247"/>
          </a:xfrm>
        </p:spPr>
        <p:txBody>
          <a:bodyPr/>
          <a:lstStyle/>
          <a:p>
            <a:r>
              <a:rPr lang="zh-CN" altLang="en-US" dirty="0"/>
              <a:t> </a:t>
            </a:r>
          </a:p>
        </p:txBody>
      </p:sp>
      <p:sp>
        <p:nvSpPr>
          <p:cNvPr id="5" name="文本占位符 4"/>
          <p:cNvSpPr>
            <a:spLocks noGrp="1"/>
          </p:cNvSpPr>
          <p:nvPr>
            <p:ph type="body" idx="16386"/>
            <p:custDataLst>
              <p:tags r:id="rId4"/>
            </p:custDataLst>
          </p:nvPr>
        </p:nvSpPr>
        <p:spPr>
          <a:xfrm>
            <a:off x="413165" y="1189453"/>
            <a:ext cx="6172200" cy="406400"/>
          </a:xfrm>
        </p:spPr>
        <p:txBody>
          <a:bodyPr>
            <a:normAutofit/>
          </a:bodyPr>
          <a:lstStyle/>
          <a:p>
            <a:r>
              <a:rPr lang="zh-CN" altLang="en-US" dirty="0"/>
              <a:t>GitHub API深度对接</a:t>
            </a:r>
          </a:p>
        </p:txBody>
      </p:sp>
      <p:sp>
        <p:nvSpPr>
          <p:cNvPr id="6" name="文本占位符 5"/>
          <p:cNvSpPr>
            <a:spLocks noGrp="1"/>
          </p:cNvSpPr>
          <p:nvPr>
            <p:ph type="body" idx="16387"/>
            <p:custDataLst>
              <p:tags r:id="rId5"/>
            </p:custDataLst>
          </p:nvPr>
        </p:nvSpPr>
        <p:spPr>
          <a:xfrm>
            <a:off x="549602" y="1694988"/>
            <a:ext cx="6172200" cy="1073451"/>
          </a:xfrm>
        </p:spPr>
        <p:txBody>
          <a:bodyPr>
            <a:noAutofit/>
          </a:bodyPr>
          <a:lstStyle/>
          <a:p>
            <a:r>
              <a:rPr lang="zh-CN" altLang="en-US" sz="1400" b="1"/>
              <a:t>支持增量更新与按需数据补全</a:t>
            </a:r>
            <a:r>
              <a:rPr lang="zh-CN" altLang="en-US" sz="1400"/>
              <a:t>：当本地数据库中</a:t>
            </a:r>
            <a:r>
              <a:rPr lang="zh-CN" altLang="en-US" sz="1400" b="1"/>
              <a:t>不存在目标查询</a:t>
            </a:r>
            <a:r>
              <a:rPr lang="zh-CN" altLang="en-US" sz="1400"/>
              <a:t>时，系统将自动</a:t>
            </a:r>
            <a:r>
              <a:rPr lang="zh-CN" altLang="en-US" sz="1400" b="1"/>
              <a:t>触发外部数据抓取脚本</a:t>
            </a:r>
            <a:r>
              <a:rPr lang="zh-CN" altLang="en-US" sz="1400"/>
              <a:t>，从</a:t>
            </a:r>
            <a:r>
              <a:rPr lang="en-US" altLang="zh-CN" sz="1400"/>
              <a:t> GitHub </a:t>
            </a:r>
            <a:r>
              <a:rPr lang="zh-CN" altLang="en-US" sz="1400"/>
              <a:t>与</a:t>
            </a:r>
            <a:r>
              <a:rPr lang="en-US" altLang="zh-CN" sz="1400"/>
              <a:t> OpenDigger </a:t>
            </a:r>
            <a:r>
              <a:rPr lang="zh-CN" altLang="en-US" sz="1400"/>
              <a:t>采集缺失的用户资料、仓库元数据及事件数据，并同步更新核心指标（如</a:t>
            </a:r>
            <a:r>
              <a:rPr lang="en-US" altLang="zh-CN" sz="1400"/>
              <a:t> Stars</a:t>
            </a:r>
            <a:r>
              <a:rPr lang="zh-CN" altLang="en-US" sz="1400"/>
              <a:t>、</a:t>
            </a:r>
            <a:r>
              <a:rPr lang="en-US" altLang="zh-CN" sz="1400"/>
              <a:t>Forks</a:t>
            </a:r>
            <a:r>
              <a:rPr lang="zh-CN" altLang="en-US" sz="1400"/>
              <a:t>、</a:t>
            </a:r>
            <a:r>
              <a:rPr lang="en-US" altLang="zh-CN" sz="1400"/>
              <a:t>Pull Requests</a:t>
            </a:r>
            <a:r>
              <a:rPr lang="zh-CN" altLang="en-US" sz="1400"/>
              <a:t>、</a:t>
            </a:r>
            <a:r>
              <a:rPr lang="en-US" altLang="zh-CN" sz="1400"/>
              <a:t>Issues</a:t>
            </a:r>
            <a:r>
              <a:rPr lang="zh-CN" altLang="en-US" sz="1400"/>
              <a:t>、</a:t>
            </a:r>
            <a:r>
              <a:rPr lang="en-US" altLang="zh-CN" sz="1400"/>
              <a:t>Commits </a:t>
            </a:r>
            <a:r>
              <a:rPr lang="zh-CN" altLang="en-US" sz="1400"/>
              <a:t>等）。</a:t>
            </a:r>
          </a:p>
        </p:txBody>
      </p:sp>
      <p:sp>
        <p:nvSpPr>
          <p:cNvPr id="7" name="装饰  2"/>
          <p:cNvSpPr>
            <a:spLocks noGrp="1"/>
          </p:cNvSpPr>
          <p:nvPr>
            <p:ph type="body" idx="16394"/>
            <p:custDataLst>
              <p:tags r:id="rId6"/>
            </p:custDataLst>
          </p:nvPr>
        </p:nvSpPr>
        <p:spPr>
          <a:xfrm flipH="1">
            <a:off x="413165" y="3634967"/>
            <a:ext cx="45719" cy="586669"/>
          </a:xfrm>
        </p:spPr>
        <p:txBody>
          <a:bodyPr/>
          <a:lstStyle/>
          <a:p>
            <a:r>
              <a:rPr lang="zh-CN" altLang="en-US"/>
              <a:t> </a:t>
            </a:r>
          </a:p>
        </p:txBody>
      </p:sp>
      <p:sp>
        <p:nvSpPr>
          <p:cNvPr id="8" name="文本占位符 7"/>
          <p:cNvSpPr>
            <a:spLocks noGrp="1"/>
          </p:cNvSpPr>
          <p:nvPr>
            <p:ph type="body" idx="16388"/>
            <p:custDataLst>
              <p:tags r:id="rId7"/>
            </p:custDataLst>
          </p:nvPr>
        </p:nvSpPr>
        <p:spPr>
          <a:xfrm>
            <a:off x="402282" y="3124039"/>
            <a:ext cx="6172200" cy="406400"/>
          </a:xfrm>
        </p:spPr>
        <p:txBody>
          <a:bodyPr>
            <a:normAutofit/>
          </a:bodyPr>
          <a:lstStyle/>
          <a:p>
            <a:r>
              <a:rPr lang="zh-CN" altLang="en-US"/>
              <a:t>OpenDigger生态数据融合</a:t>
            </a:r>
          </a:p>
        </p:txBody>
      </p:sp>
      <p:sp>
        <p:nvSpPr>
          <p:cNvPr id="9" name="文本占位符 8"/>
          <p:cNvSpPr>
            <a:spLocks noGrp="1"/>
          </p:cNvSpPr>
          <p:nvPr>
            <p:ph type="body" idx="16389"/>
            <p:custDataLst>
              <p:tags r:id="rId8"/>
            </p:custDataLst>
          </p:nvPr>
        </p:nvSpPr>
        <p:spPr>
          <a:xfrm>
            <a:off x="549602" y="3612037"/>
            <a:ext cx="6172200" cy="609600"/>
          </a:xfrm>
        </p:spPr>
        <p:txBody>
          <a:bodyPr>
            <a:normAutofit/>
          </a:bodyPr>
          <a:lstStyle/>
          <a:p>
            <a:r>
              <a:rPr lang="zh-CN" altLang="en-US" dirty="0"/>
              <a:t>接入</a:t>
            </a:r>
            <a:r>
              <a:rPr lang="zh-CN" altLang="en-US" b="1" dirty="0"/>
              <a:t>开源生态宏观指标</a:t>
            </a:r>
            <a:r>
              <a:rPr lang="zh-CN" altLang="en-US" dirty="0"/>
              <a:t>（OpenRank、Activity），提供跨项目贡献对比分析，社区影响力评估维度增加</a:t>
            </a:r>
            <a:r>
              <a:rPr lang="zh-CN" altLang="en-US" b="1" dirty="0"/>
              <a:t>40%</a:t>
            </a:r>
            <a:r>
              <a:rPr lang="zh-CN" altLang="en-US" dirty="0"/>
              <a:t>。</a:t>
            </a:r>
          </a:p>
        </p:txBody>
      </p:sp>
      <p:sp>
        <p:nvSpPr>
          <p:cNvPr id="10" name="装饰  5"/>
          <p:cNvSpPr>
            <a:spLocks noGrp="1"/>
          </p:cNvSpPr>
          <p:nvPr>
            <p:ph type="body" idx="16395"/>
            <p:custDataLst>
              <p:tags r:id="rId9"/>
            </p:custDataLst>
          </p:nvPr>
        </p:nvSpPr>
        <p:spPr>
          <a:xfrm>
            <a:off x="402282" y="5339237"/>
            <a:ext cx="45719" cy="609600"/>
          </a:xfrm>
        </p:spPr>
        <p:txBody>
          <a:bodyPr/>
          <a:lstStyle/>
          <a:p>
            <a:r>
              <a:rPr lang="zh-CN" altLang="en-US" dirty="0"/>
              <a:t> </a:t>
            </a:r>
          </a:p>
        </p:txBody>
      </p:sp>
      <p:sp>
        <p:nvSpPr>
          <p:cNvPr id="11" name="文本占位符 10"/>
          <p:cNvSpPr>
            <a:spLocks noGrp="1"/>
          </p:cNvSpPr>
          <p:nvPr>
            <p:ph type="body" idx="16390"/>
            <p:custDataLst>
              <p:tags r:id="rId10"/>
            </p:custDataLst>
          </p:nvPr>
        </p:nvSpPr>
        <p:spPr>
          <a:xfrm>
            <a:off x="421152" y="4882036"/>
            <a:ext cx="6172200" cy="406400"/>
          </a:xfrm>
        </p:spPr>
        <p:txBody>
          <a:bodyPr>
            <a:normAutofit/>
          </a:bodyPr>
          <a:lstStyle/>
          <a:p>
            <a:r>
              <a:rPr lang="zh-CN" altLang="en-US" dirty="0"/>
              <a:t>多源数据结构化存储</a:t>
            </a:r>
          </a:p>
        </p:txBody>
      </p:sp>
      <p:sp>
        <p:nvSpPr>
          <p:cNvPr id="12" name="文本占位符 11"/>
          <p:cNvSpPr>
            <a:spLocks noGrp="1"/>
          </p:cNvSpPr>
          <p:nvPr>
            <p:ph type="body" idx="16391"/>
            <p:custDataLst>
              <p:tags r:id="rId11"/>
            </p:custDataLst>
          </p:nvPr>
        </p:nvSpPr>
        <p:spPr>
          <a:xfrm>
            <a:off x="549602" y="5339237"/>
            <a:ext cx="6172200" cy="609600"/>
          </a:xfrm>
        </p:spPr>
        <p:txBody>
          <a:bodyPr>
            <a:normAutofit/>
          </a:bodyPr>
          <a:lstStyle/>
          <a:p>
            <a:r>
              <a:rPr lang="zh-CN" altLang="en-US"/>
              <a:t>将用户数据、雷达分数与项目上下文分类存储，支持开发者画像高效查询。</a:t>
            </a:r>
          </a:p>
        </p:txBody>
      </p:sp>
      <p:pic>
        <p:nvPicPr>
          <p:cNvPr id="15" name="图片 14" descr="post_object_image_3031003923"/>
          <p:cNvPicPr>
            <a:picLocks noChangeAspect="1"/>
          </p:cNvPicPr>
          <p:nvPr/>
        </p:nvPicPr>
        <p:blipFill>
          <a:blip r:embed="rId13"/>
          <a:stretch>
            <a:fillRect/>
          </a:stretch>
        </p:blipFill>
        <p:spPr>
          <a:xfrm>
            <a:off x="7866473" y="1304369"/>
            <a:ext cx="3540631" cy="4745953"/>
          </a:xfrm>
          <a:prstGeom prst="rect">
            <a:avLst/>
          </a:prstGeom>
          <a:ln w="12700" cmpd="sng">
            <a:solidFill>
              <a:schemeClr val="bg2">
                <a:lumMod val="90000"/>
                <a:alpha val="56000"/>
              </a:schemeClr>
            </a:solidFill>
            <a:prstDash val="solid"/>
            <a:miter lim="800000"/>
            <a:headEnd/>
            <a:tailEnd/>
          </a:ln>
          <a:effectLst>
            <a:outerShdw blurRad="190500" dist="63500" dir="8100000" algn="tr" rotWithShape="0">
              <a:srgbClr val="000000">
                <a:alpha val="30000"/>
              </a:srgbClr>
            </a:outerShdw>
          </a:effectLst>
        </p:spPr>
      </p:pic>
      <p:cxnSp>
        <p:nvCxnSpPr>
          <p:cNvPr id="3" name="直接连接符 2">
            <a:extLst>
              <a:ext uri="{FF2B5EF4-FFF2-40B4-BE49-F238E27FC236}">
                <a16:creationId xmlns:a16="http://schemas.microsoft.com/office/drawing/2014/main" id="{5B0ABB6E-79A5-446C-3F93-879BAAC438EA}"/>
              </a:ext>
            </a:extLst>
          </p:cNvPr>
          <p:cNvCxnSpPr/>
          <p:nvPr/>
        </p:nvCxnSpPr>
        <p:spPr>
          <a:xfrm>
            <a:off x="0" y="742254"/>
            <a:ext cx="12192000"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3"/>
          </a:lnRef>
          <a:fillRef idx="0">
            <a:schemeClr val="accent3"/>
          </a:fillRef>
          <a:effectRef idx="0">
            <a:schemeClr val="accent3"/>
          </a:effectRef>
          <a:fontRef idx="minor">
            <a:schemeClr val="tx1"/>
          </a:fontRef>
        </p:style>
      </p:cxn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I5NWRkZTcwODE2MmNjNzQ5MjZmZjg0M2ZhZjlhMjYifQ=="/>
  <p:tag name="RESOURCE_RECORD_KEY" val="{&quot;65&quot;:[3],&quot;71&quot;:[76235680060]}"/>
</p:tagLst>
</file>

<file path=ppt/tags/tag10.xml><?xml version="1.0" encoding="utf-8"?>
<p:tagLst xmlns:a="http://schemas.openxmlformats.org/drawingml/2006/main" xmlns:r="http://schemas.openxmlformats.org/officeDocument/2006/relationships" xmlns:p="http://schemas.openxmlformats.org/presentationml/2006/main">
  <p:tag name="KSO_WM_TEMPLATE_SUBCATEGORY" val="29"/>
  <p:tag name="KSO_WM_BEAUTIFY_FLAG" val="#wm#"/>
  <p:tag name="KSO_WM_TEMPLATE_SLIDE_ID" val="slide_d799d37ec7ee1a76"/>
  <p:tag name="KSO_WM_TEMPLATE_THUMBS_INDEX" val="1、9"/>
  <p:tag name="KSO_WM_TEMPLATE_INDEX" val="40490379"/>
  <p:tag name="KSO_WM_TEMPLATE_CATEGORY" val="custom"/>
  <p:tag name="KSO_WM_TEMPLATE_MASTER_TYPE" val="0"/>
  <p:tag name="KSO_WM_TAG_VERSION" val="3.0"/>
</p:tagLst>
</file>

<file path=ppt/tags/tag100.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1*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1.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11*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2.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3.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4.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11*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5.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6.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1*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7.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1*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8.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09.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79"/>
  <p:tag name="KSO_WM_TEMPLATE_CATEGORY" val="custom"/>
</p:tagLst>
</file>

<file path=ppt/tags/tag110.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1.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2.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3.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1*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4.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5.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11*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6.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11*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8.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50dfe4d77e2ef29d598fee8104b322b3f97111a5"/>
  <p:tag name="KSO_WM_NEWLAYOUT_ID" val="1682"/>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19.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2.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20.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21.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0f8ebf711335383c413f6589c0041e4ebcdbd366"/>
  <p:tag name="KSO_WM_NEWLAYOUT_ID" val="1"/>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12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12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3.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131.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13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84a2ea6691efab57c15e13b34366667d06be1999"/>
  <p:tag name="KSO_WM_NEWLAYOUT_GROUP_ID" val="layout_1-5"/>
  <p:tag name="KSO_WM_NEWLAYOUT_ID" val="slide_ba60fb0293b23fda"/>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13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14.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14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14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14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15.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SUBTYPE" val="d"/>
  <p:tag name="KSO_WM_UNIT_TYPE" val="l_h_i"/>
</p:tagLst>
</file>

<file path=ppt/tags/tag151.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SUBTYPE" val="d"/>
  <p:tag name="KSO_WM_UNIT_TYPE" val="l_h_i"/>
</p:tagLst>
</file>

<file path=ppt/tags/tag15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6_2"/>
  <p:tag name="KSO_WM_UNIT_TYPE" val="l_h_i"/>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a"/>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1f888b800c6a97d4afdd79161f5cefcc3d74749"/>
  <p:tag name="KSO_WM_NEWLAYOUT_GROUP_ID" val="layout_10003"/>
  <p:tag name="KSO_WM_NEWLAYOUT_ID" val="slide_8cce582f37f77cb5"/>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5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6.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2*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6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6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8ed1355e44d3ce264e90ec6d8b762293dff4e8d"/>
  <p:tag name="KSO_WM_NEWLAYOUT_GROUP_ID" val="layout_26"/>
  <p:tag name="KSO_WM_NEWLAYOUT_ID" val="slide_4e8a2b389c8bbf30"/>
</p:tagLst>
</file>

<file path=ppt/tags/tag16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7.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2*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7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7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c60c6d007fa4c27726cbcf563098ee5eb3f35cd"/>
  <p:tag name="KSO_WM_NEWLAYOUT_GROUP_ID" val="layout_14"/>
  <p:tag name="KSO_WM_NEWLAYOUT_ID" val="slide_fbd1737be693ef9a"/>
</p:tagLst>
</file>

<file path=ppt/tags/tag1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2*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80.xml><?xml version="1.0" encoding="utf-8"?>
<p:tagLst xmlns:a="http://schemas.openxmlformats.org/drawingml/2006/main" xmlns:r="http://schemas.openxmlformats.org/officeDocument/2006/relationships" xmlns:p="http://schemas.openxmlformats.org/presentationml/2006/main">
  <p:tag name="KSO_WM_FIGMA_DECORATION_INDEX" val="18_contentModel"/>
  <p:tag name="$PH_EXT" val="2"/>
  <p:tag name="KSO_WM_BEAUTIFY_FLAG" val="#fgm#"/>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f"/>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366c9a879230df0e785c399314cf1fdb2d5a1d1"/>
  <p:tag name="KSO_WM_NEWLAYOUT_GROUP_ID" val="layout_30"/>
  <p:tag name="KSO_WM_NEWLAYOUT_ID" val="slide_b85ad00453087974"/>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184.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87.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9.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2*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190.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195.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98.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0.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2*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01.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56a637bfca45ba7470e3a3b45fec718d53f6217"/>
  <p:tag name="KSO_WM_NEWLAYOUT_GROUP_ID" val="layout_32"/>
  <p:tag name="KSO_WM_NEWLAYOUT_ID" val="slide_c5ffa415428627e2"/>
</p:tagLst>
</file>

<file path=ppt/tags/tag20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06.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207.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1.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2*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10.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11.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212.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1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16.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Lst>
</file>

<file path=ppt/tags/tag217.xml><?xml version="1.0" encoding="utf-8"?>
<p:tagLst xmlns:a="http://schemas.openxmlformats.org/drawingml/2006/main" xmlns:r="http://schemas.openxmlformats.org/officeDocument/2006/relationships"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2.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2*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9f52236d306cffd68c200f3ccb36363b91f5896"/>
  <p:tag name="KSO_WM_NEWLAYOUT_GROUP_ID" val="layout_2"/>
  <p:tag name="KSO_WM_NEWLAYOUT_ID" val="slide_dbd12360534da726"/>
</p:tagLst>
</file>

<file path=ppt/tags/tag22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25.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2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2*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276d9e6c771c4131771b6c32ee8a21756d867eb"/>
  <p:tag name="KSO_WM_NEWLAYOUT_GROUP_ID" val="layout_57"/>
  <p:tag name="KSO_WM_NEWLAYOUT_ID" val="slide_daccd4fd984ea338"/>
</p:tagLst>
</file>

<file path=ppt/tags/tag234.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38.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24.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2*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42.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Lst>
</file>

<file path=ppt/tags/tag24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5.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2*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5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53.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c8d84e632f3bed30ce78b1b775b77ed078b6d78"/>
  <p:tag name="KSO_WM_NEWLAYOUT_GROUP_ID" val="layout_51"/>
  <p:tag name="KSO_WM_NEWLAYOUT_ID" val="slide_5f9bbafbd906f1fe"/>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58.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6.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61.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64.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1912491c2ae1dae2179a3fbbed81effc067caaa"/>
  <p:tag name="KSO_WM_NEWLAYOUT_GROUP_ID" val="layout_10013"/>
  <p:tag name="KSO_WM_NEWLAYOUT_ID" val="slide_0e0a25924a288a5d"/>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7.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61d052d65f63693acfbf3dea6984746cb6b1700"/>
  <p:tag name="KSO_WM_NEWLAYOUT_GROUP_ID" val="layout_61"/>
  <p:tag name="KSO_WM_NEWLAYOUT_ID" val="slide_1d1a3637f7310336"/>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75.xml><?xml version="1.0" encoding="utf-8"?>
<p:tagLst xmlns:a="http://schemas.openxmlformats.org/drawingml/2006/main" xmlns:r="http://schemas.openxmlformats.org/officeDocument/2006/relationships"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8.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7c75663014218f80c8013c0709cea3f51743658"/>
  <p:tag name="KSO_WM_NEWLAYOUT_GROUP_ID" val="layout_10007"/>
  <p:tag name="KSO_WM_NEWLAYOUT_ID" val="slide_85a19fcb1ee464ed"/>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e423c5b36db29d89189bb062b7eb3f185a90ca5"/>
  <p:tag name="KSO_WM_NEWLAYOUT_GROUP_ID" val="layout_3"/>
  <p:tag name="KSO_WM_NEWLAYOUT_ID" val="slide_e3a96578dbddad60"/>
</p:tagLst>
</file>

<file path=ppt/tags/tag286.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1"/>
  <p:tag name="KSO_WM_UNIT_TYPE" val="l_h_i"/>
</p:tagLst>
</file>

<file path=ppt/tags/tag287.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标题"/>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 name="KSO_WM_TEMPLATE_INDEX" val="40490379"/>
  <p:tag name="KSO_WM_TEMPLATE_CATEGORY" val="custom"/>
</p:tagLst>
</file>

<file path=ppt/tags/tag290.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2_1"/>
  <p:tag name="KSO_WM_UNIT_TYPE" val="l_h_i"/>
</p:tagLst>
</file>

<file path=ppt/tags/tag291.xml><?xml version="1.0" encoding="utf-8"?>
<p:tagLst xmlns:a="http://schemas.openxmlformats.org/drawingml/2006/main" xmlns:r="http://schemas.openxmlformats.org/officeDocument/2006/relationships"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94.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1"/>
  <p:tag name="KSO_WM_UNIT_TYPE" val="l_h_i"/>
</p:tagLst>
</file>

<file path=ppt/tags/tag295.xml><?xml version="1.0" encoding="utf-8"?>
<p:tagLst xmlns:a="http://schemas.openxmlformats.org/drawingml/2006/main" xmlns:r="http://schemas.openxmlformats.org/officeDocument/2006/relationships"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1558c44bf95c86e228527be3cd3faa0845f40bfe"/>
  <p:tag name="KSO_WM_NEWLAYOUT_GROUP_ID" val="layout_42"/>
  <p:tag name="KSO_WM_NEWLAYOUT_ID" val="slide_2e1b237cf4e68534"/>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30.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79"/>
  <p:tag name="KSO_WM_TEMPLATE_CATEGORY" val="custom"/>
</p:tagLst>
</file>

<file path=ppt/tags/tag300.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03.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06.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3e85c6d3fcfd9d923d9b333f3b187eae22671da1"/>
  <p:tag name="KSO_WM_NEWLAYOUT_GROUP_ID" val="layout_10012"/>
  <p:tag name="KSO_WM_NEWLAYOUT_ID" val="slide_ed19c0db6ed585c4"/>
</p:tagLst>
</file>

<file path=ppt/tags/tag3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3*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44f670dde0d7fa86905108487e71fdd94ee8b90"/>
  <p:tag name="KSO_WM_NEWLAYOUT_GROUP_ID" val="layout_27"/>
  <p:tag name="KSO_WM_NEWLAYOUT_ID" val="slide_b5d6c636f0019523"/>
</p:tagLst>
</file>

<file path=ppt/tags/tag318.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2.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3*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22.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26.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3.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cf3990086c010265a31c3240f803bc52bd728b4"/>
  <p:tag name="KSO_WM_NEWLAYOUT_GROUP_ID" val="layout_34"/>
  <p:tag name="KSO_WM_NEWLAYOUT_ID" val="slide_dd86963abb239797"/>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4.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3149d88049c7a011a7d55f6b75f3ac247faed13a"/>
  <p:tag name="KSO_WM_NEWLAYOUT_ID" val="slide_e07af8d2f50f820c"/>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ID" val="slide_1711a7a49ad709ad"/>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5.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da991c775f89a209b59918af573ddec5c3e2480"/>
  <p:tag name="KSO_WM_NEWLAYOUT_ID" val="slide_d665d6f003d2fe82"/>
</p:tagLst>
</file>

<file path=ppt/tags/tag355.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5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6.xml><?xml version="1.0" encoding="utf-8"?>
<p:tagLst xmlns:a="http://schemas.openxmlformats.org/drawingml/2006/main" xmlns:r="http://schemas.openxmlformats.org/officeDocument/2006/relationships"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4*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TEMPLATE_INDEX" val="40490379"/>
  <p:tag name="KSO_WM_TEMPLATE_CATEGORY" val="custo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63.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2"/>
  <p:tag name="KSO_WM_UNIT_SUBTYPE" val="d"/>
  <p:tag name="KSO_WM_UNIT_TYPE" val="l_h_i"/>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7.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4*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TEMPLATE_INDEX" val="40490379"/>
  <p:tag name="KSO_WM_TEMPLATE_CATEGORY" val="custom"/>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2"/>
  <p:tag name="KSO_WM_UNIT_SUBTYPE" val="d"/>
  <p:tag name="KSO_WM_UNIT_TYPE" val="l_h_i"/>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2"/>
  <p:tag name="KSO_WM_UNIT_SUBTYPE" val="d"/>
  <p:tag name="KSO_WM_UNIT_TYPE" val="l_h_i"/>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left"/>
  <p:tag name="KSO_WM_SLIDE_HAS_MASK" val="0"/>
  <p:tag name="KSO_WM_SLIDE_ID" val="custom40490379_1"/>
  <p:tag name="KSO_WM_SLIDE_INDEX" val="1"/>
  <p:tag name="KSO_WM_SLIDE_ITEM_CNT" val="0"/>
  <p:tag name="KSO_WM_SLIDE_LAYOUT" val="a_f"/>
  <p:tag name="KSO_WM_SLIDE_LAYOUT_CNT" val="1_2"/>
  <p:tag name="KSO_WM_SLIDE_TYPE" val="title"/>
  <p:tag name="KSO_WM_TAG_VERSION" val="3.0"/>
  <p:tag name="KSO_WM_TEMPLATE_CATEGORY" val="custom"/>
  <p:tag name="KSO_WM_TEMPLATE_INDEX" val="40490379"/>
  <p:tag name="KSO_WM_TEMPLATE_MASTER_TYPE" val="0"/>
  <p:tag name="KSO_WM_TEMPLATE_SLIDE_ID" val="slide_d799d37ec7ee1a76"/>
  <p:tag name="KSO_WM_TEMPLATE_SUBCATEGORY" val="29"/>
  <p:tag name="KSO_WM_TEMPLATE_THUMBS_INDEX" val="1、9"/>
</p:tagLst>
</file>

<file path=ppt/tags/tag378.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f60dede788b97cd09dd425c260114b705a171efb"/>
  <p:tag name="KSO_WM_NEWLAYOUT_ID" val="1670"/>
  <p:tag name="KSO_WM_UNIT_ID" val="custom40490379_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单击此处&#10;添加文档标题"/>
</p:tagLst>
</file>

<file path=ppt/tags/tag37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6"/>
  <p:tag name="KSO_WM_SLIDE_TYPE" val="contents"/>
  <p:tag name="KSO_WM_TEMPLATE_SUBCATEGORY" val="29"/>
  <p:tag name="KSO_WM_BEAUTIFY_FLAG" val="#wm#"/>
  <p:tag name="KSO_WM_TEMPLATE_FIGMA_ID" val="69796626297"/>
  <p:tag name="KSO_WM_TEMPLATE_SLIDE_ID" val="slide_ba60fb0293b23fda"/>
</p:tagLst>
</file>

<file path=ppt/tags/tag38.xml><?xml version="1.0" encoding="utf-8"?>
<p:tagLst xmlns:a="http://schemas.openxmlformats.org/drawingml/2006/main" xmlns:r="http://schemas.openxmlformats.org/officeDocument/2006/relationships"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4*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 name="KSO_WM_TEMPLATE_INDEX" val="40490379"/>
  <p:tag name="KSO_WM_TEMPLATE_CATEGORY" val="custom"/>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84a2ea6691efab57c15e13b34366667d06be1999"/>
  <p:tag name="KSO_WM_NEWLAYOUT_GROUP_ID" val="layout_1-5"/>
  <p:tag name="KSO_WM_NEWLAYOUT_ID" val="slide_ba60fb0293b23fda"/>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8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86.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8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9.xml><?xml version="1.0" encoding="utf-8"?>
<p:tagLst xmlns:a="http://schemas.openxmlformats.org/drawingml/2006/main" xmlns:r="http://schemas.openxmlformats.org/officeDocument/2006/relationships"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4*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TEMPLATE_INDEX" val="40490379"/>
  <p:tag name="KSO_WM_TEMPLATE_CATEGORY" val="custom"/>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9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9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right"/>
  <p:tag name="KSO_WM_SLIDE_HAS_MASK" val="0"/>
  <p:tag name="KSO_WM_SLIDE_ID" val="custom40490379_7"/>
  <p:tag name="KSO_WM_SLIDE_INDEX" val="3"/>
  <p:tag name="KSO_WM_SLIDE_ITEM_CNT" val="0"/>
  <p:tag name="KSO_WM_SLIDE_LAYOUT" val="a_e"/>
  <p:tag name="KSO_WM_SLIDE_LAYOUT_CNT" val="1_1"/>
  <p:tag name="KSO_WM_SLIDE_TYPE" val="sectionTitle"/>
  <p:tag name="KSO_WM_TAG_VERSION" val="3.0"/>
  <p:tag name="KSO_WM_TEMPLATE_CATEGORY" val="custom"/>
  <p:tag name="KSO_WM_TEMPLATE_INDEX" val="40490379"/>
  <p:tag name="KSO_WM_TEMPLATE_MASTER_TYPE" val="0"/>
  <p:tag name="KSO_WM_TEMPLATE_SLIDE_ID" val="slide_d635315789958f2d"/>
  <p:tag name="KSO_WM_TEMPLATE_SUBCATEGORY" val="29"/>
</p:tagLst>
</file>

<file path=ppt/tags/tag398.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336e75c4b7c107cb6cac18a63e7083e8ba24c1d8"/>
  <p:tag name="KSO_WM_NEWLAYOUT_ID" val="1678"/>
  <p:tag name="KSO_WM_UNIT_ID" val="custom40490379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单击此处添加章节标题"/>
</p:tagLst>
</file>

<file path=ppt/tags/tag399.xml><?xml version="1.0" encoding="utf-8"?>
<p:tagLst xmlns:a="http://schemas.openxmlformats.org/drawingml/2006/main" xmlns:r="http://schemas.openxmlformats.org/officeDocument/2006/relationships" xmlns:p="http://schemas.openxmlformats.org/presentationml/2006/main">
  <p:tag name="KSO_WM_UNIT_TYPE" val="e"/>
  <p:tag name="KSO_WM_BEAUTIFY_FLAG" val="#wm#"/>
  <p:tag name="KSO_WM_FIGMA_FLAG" val="#fgm#"/>
  <p:tag name="KSO_WM_UNIT_INDEX" val="1"/>
  <p:tag name="KSO_WM_UNIT_ID" val="custom40490379_7*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01"/>
</p:tagLst>
</file>

<file path=ppt/tags/tag4.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0.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00.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6297"/>
  <p:tag name="KSO_WM_TEMPLATE_SLIDE_ID" val="slide_1711a7a49ad709ad"/>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GROUP_ID" val="layout_26"/>
  <p:tag name="KSO_WM_NEWLAYOUT_ID" val="slide_1711a7a49ad709ad"/>
  <p:tag name="KSO_WM_UNIT_PRESET_TEXT" val="单击此处添加标题"/>
</p:tagLst>
</file>

<file path=ppt/tags/tag40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26297"/>
  <p:tag name="KSO_WM_TEMPLATE_SLIDE_ID" val="slide_1711a7a49ad709ad"/>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b44f7ba69431683ed0fc3a11bda005c4a9b0e99"/>
  <p:tag name="KSO_WM_NEWLAYOUT_GROUP_ID" val="layout_26"/>
  <p:tag name="KSO_WM_NEWLAYOUT_ID" val="slide_1711a7a49ad709ad"/>
  <p:tag name="KSO_WM_UNIT_PRESET_TEXT" val="单击此处添加标题"/>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right"/>
  <p:tag name="KSO_WM_SLIDE_HAS_MASK" val="0"/>
  <p:tag name="KSO_WM_SLIDE_ID" val="custom40490379_7"/>
  <p:tag name="KSO_WM_SLIDE_INDEX" val="3"/>
  <p:tag name="KSO_WM_SLIDE_ITEM_CNT" val="0"/>
  <p:tag name="KSO_WM_SLIDE_LAYOUT" val="a_e"/>
  <p:tag name="KSO_WM_SLIDE_LAYOUT_CNT" val="1_1"/>
  <p:tag name="KSO_WM_SLIDE_TYPE" val="sectionTitle"/>
  <p:tag name="KSO_WM_TAG_VERSION" val="3.0"/>
  <p:tag name="KSO_WM_TEMPLATE_CATEGORY" val="custom"/>
  <p:tag name="KSO_WM_TEMPLATE_INDEX" val="40490379"/>
  <p:tag name="KSO_WM_TEMPLATE_MASTER_TYPE" val="0"/>
  <p:tag name="KSO_WM_TEMPLATE_SLIDE_ID" val="slide_d635315789958f2d"/>
  <p:tag name="KSO_WM_TEMPLATE_SUBCATEGORY" val="29"/>
</p:tagLst>
</file>

<file path=ppt/tags/tag405.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336e75c4b7c107cb6cac18a63e7083e8ba24c1d8"/>
  <p:tag name="KSO_WM_NEWLAYOUT_ID" val="1678"/>
  <p:tag name="KSO_WM_UNIT_ID" val="custom40490379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单击此处添加章节标题"/>
</p:tagLst>
</file>

<file path=ppt/tags/tag406.xml><?xml version="1.0" encoding="utf-8"?>
<p:tagLst xmlns:a="http://schemas.openxmlformats.org/drawingml/2006/main" xmlns:r="http://schemas.openxmlformats.org/officeDocument/2006/relationships" xmlns:p="http://schemas.openxmlformats.org/presentationml/2006/main">
  <p:tag name="KSO_WM_UNIT_TYPE" val="e"/>
  <p:tag name="KSO_WM_BEAUTIFY_FLAG" val="#wm#"/>
  <p:tag name="KSO_WM_FIGMA_FLAG" val="#fgm#"/>
  <p:tag name="KSO_WM_UNIT_INDEX" val="1"/>
  <p:tag name="KSO_WM_UNIT_ID" val="custom40490379_7*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01"/>
</p:tagLst>
</file>

<file path=ppt/tags/tag40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8cce582f37f77cb5"/>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1f888b800c6a97d4afdd79161f5cefcc3d74749"/>
  <p:tag name="KSO_WM_NEWLAYOUT_GROUP_ID" val="layout_10003"/>
  <p:tag name="KSO_WM_NEWLAYOUT_ID" val="slide_8cce582f37f77cb5"/>
  <p:tag name="KSO_WM_UNIT_PRESET_TEXT" val="单击此处添加标题"/>
</p:tagLst>
</file>

<file path=ppt/tags/tag40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1.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13.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1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right"/>
  <p:tag name="KSO_WM_SLIDE_HAS_MASK" val="0"/>
  <p:tag name="KSO_WM_SLIDE_ID" val="custom40490379_7"/>
  <p:tag name="KSO_WM_SLIDE_INDEX" val="3"/>
  <p:tag name="KSO_WM_SLIDE_ITEM_CNT" val="0"/>
  <p:tag name="KSO_WM_SLIDE_LAYOUT" val="a_e"/>
  <p:tag name="KSO_WM_SLIDE_LAYOUT_CNT" val="1_1"/>
  <p:tag name="KSO_WM_SLIDE_TYPE" val="sectionTitle"/>
  <p:tag name="KSO_WM_TAG_VERSION" val="3.0"/>
  <p:tag name="KSO_WM_TEMPLATE_CATEGORY" val="custom"/>
  <p:tag name="KSO_WM_TEMPLATE_INDEX" val="40490379"/>
  <p:tag name="KSO_WM_TEMPLATE_MASTER_TYPE" val="0"/>
  <p:tag name="KSO_WM_TEMPLATE_SLIDE_ID" val="slide_d635315789958f2d"/>
  <p:tag name="KSO_WM_TEMPLATE_SUBCATEGORY" val="29"/>
</p:tagLst>
</file>

<file path=ppt/tags/tag419.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336e75c4b7c107cb6cac18a63e7083e8ba24c1d8"/>
  <p:tag name="KSO_WM_NEWLAYOUT_ID" val="1678"/>
  <p:tag name="KSO_WM_UNIT_ID" val="custom40490379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单击此处添加章节标题"/>
</p:tagLst>
</file>

<file path=ppt/tags/tag42.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20.xml><?xml version="1.0" encoding="utf-8"?>
<p:tagLst xmlns:a="http://schemas.openxmlformats.org/drawingml/2006/main" xmlns:r="http://schemas.openxmlformats.org/officeDocument/2006/relationships" xmlns:p="http://schemas.openxmlformats.org/presentationml/2006/main">
  <p:tag name="KSO_WM_UNIT_TYPE" val="e"/>
  <p:tag name="KSO_WM_BEAUTIFY_FLAG" val="#wm#"/>
  <p:tag name="KSO_WM_FIGMA_FLAG" val="#fgm#"/>
  <p:tag name="KSO_WM_UNIT_INDEX" val="1"/>
  <p:tag name="KSO_WM_UNIT_ID" val="custom40490379_7*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01"/>
</p:tagLst>
</file>

<file path=ppt/tags/tag42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a9b8dd85d7f4ac41"/>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 name="KSO_WM_UNIT_PRESET_TEXT" val="单击此处添加标题"/>
</p:tagLst>
</file>

<file path=ppt/tags/tag423.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26.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29.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43.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79"/>
  <p:tag name="KSO_WM_TEMPLATE_CATEGORY" val="custom"/>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3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a9b8dd85d7f4ac41"/>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 name="KSO_WM_UNIT_PRESET_TEXT" val="单击此处添加标题"/>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78fefa64b2c1ffafb6f47bf75158852044f2376"/>
  <p:tag name="KSO_WM_NEWLAYOUT_GROUP_ID" val="layout_6"/>
  <p:tag name="KSO_WM_NEWLAYOUT_ID" val="slide_a9b8dd85d7f4ac41"/>
  <p:tag name="KSO_WM_UNIT_PRESET_TEXT" val="单击此处添加标题"/>
</p:tagLst>
</file>

<file path=ppt/tags/tag43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b85ad00453087974"/>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366c9a879230df0e785c399314cf1fdb2d5a1d1"/>
  <p:tag name="KSO_WM_NEWLAYOUT_GROUP_ID" val="layout_30"/>
  <p:tag name="KSO_WM_NEWLAYOUT_ID" val="slide_b85ad00453087974"/>
  <p:tag name="KSO_WM_UNIT_PRESET_TEXT" val="单击此处添加标题"/>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4.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79"/>
  <p:tag name="KSO_WM_TEMPLATE_CATEGORY" val="custom"/>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4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5ffa415428627e2"/>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56a637bfca45ba7470e3a3b45fec718d53f6217"/>
  <p:tag name="KSO_WM_NEWLAYOUT_GROUP_ID" val="layout_32"/>
  <p:tag name="KSO_WM_NEWLAYOUT_ID" val="slide_c5ffa415428627e2"/>
  <p:tag name="KSO_WM_UNIT_PRESET_TEXT" val="单击此处添加标题"/>
</p:tagLst>
</file>

<file path=ppt/tags/tag44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48.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Lst>
</file>

<file path=ppt/tags/tag449.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45.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52.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53.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Lst>
</file>

<file path=ppt/tags/tag454.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5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Lst>
</file>

<file path=ppt/tags/tag458.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Lst>
</file>

<file path=ppt/tags/tag459.xml><?xml version="1.0" encoding="utf-8"?>
<p:tagLst xmlns:a="http://schemas.openxmlformats.org/drawingml/2006/main" xmlns:r="http://schemas.openxmlformats.org/officeDocument/2006/relationships"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46.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项标题"/>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6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3a8d68c4cb9e2e1d"/>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2"/>
  <p:tag name="KSO_WM_UNIT_SUBTYPE" val="d"/>
  <p:tag name="KSO_WM_UNIT_TYPE" val="l_h_i"/>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2"/>
  <p:tag name="KSO_WM_UNIT_SUBTYPE" val="d"/>
  <p:tag name="KSO_WM_UNIT_TYPE" val="l_h_i"/>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7.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2"/>
  <p:tag name="KSO_WM_UNIT_SUBTYPE" val="d"/>
  <p:tag name="KSO_WM_UNIT_TYPE" val="l_h_i"/>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473.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SLIDE_ID" val="slide_3a8d68c4cb9e2e1d"/>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1_2"/>
  <p:tag name="KSO_WM_UNIT_SUBTYPE" val="d"/>
  <p:tag name="KSO_WM_UNIT_TYPE" val="l_h_i"/>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2_2"/>
  <p:tag name="KSO_WM_UNIT_SUBTYPE" val="d"/>
  <p:tag name="KSO_WM_UNIT_TYPE" val="l_h_i"/>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8.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SYNC_SLIDE_TEXT" val="1"/>
  <p:tag name="KSO_WM_UNIT_INDEX" val="1_3_2"/>
  <p:tag name="KSO_WM_UNIT_SUBTYPE" val="d"/>
  <p:tag name="KSO_WM_UNIT_TYPE" val="l_h_i"/>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1e811831f33dac5b1d52b95e0e9a6a285b80437"/>
  <p:tag name="KSO_WM_NEWLAYOUT_ID" val="slide_3a8d68c4cb9e2e1d"/>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right"/>
  <p:tag name="KSO_WM_SLIDE_HAS_MASK" val="0"/>
  <p:tag name="KSO_WM_SLIDE_ID" val="custom40490379_7"/>
  <p:tag name="KSO_WM_SLIDE_INDEX" val="3"/>
  <p:tag name="KSO_WM_SLIDE_ITEM_CNT" val="0"/>
  <p:tag name="KSO_WM_SLIDE_LAYOUT" val="a_e"/>
  <p:tag name="KSO_WM_SLIDE_LAYOUT_CNT" val="1_1"/>
  <p:tag name="KSO_WM_SLIDE_TYPE" val="sectionTitle"/>
  <p:tag name="KSO_WM_TAG_VERSION" val="3.0"/>
  <p:tag name="KSO_WM_TEMPLATE_CATEGORY" val="custom"/>
  <p:tag name="KSO_WM_TEMPLATE_INDEX" val="40490379"/>
  <p:tag name="KSO_WM_TEMPLATE_MASTER_TYPE" val="0"/>
  <p:tag name="KSO_WM_TEMPLATE_SLIDE_ID" val="slide_d635315789958f2d"/>
  <p:tag name="KSO_WM_TEMPLATE_SUBCATEGORY" val="29"/>
</p:tagLst>
</file>

<file path=ppt/tags/tag488.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336e75c4b7c107cb6cac18a63e7083e8ba24c1d8"/>
  <p:tag name="KSO_WM_NEWLAYOUT_ID" val="1678"/>
  <p:tag name="KSO_WM_UNIT_ID" val="custom40490379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单击此处添加章节标题"/>
</p:tagLst>
</file>

<file path=ppt/tags/tag489.xml><?xml version="1.0" encoding="utf-8"?>
<p:tagLst xmlns:a="http://schemas.openxmlformats.org/drawingml/2006/main" xmlns:r="http://schemas.openxmlformats.org/officeDocument/2006/relationships" xmlns:p="http://schemas.openxmlformats.org/presentationml/2006/main">
  <p:tag name="KSO_WM_UNIT_TYPE" val="e"/>
  <p:tag name="KSO_WM_BEAUTIFY_FLAG" val="#wm#"/>
  <p:tag name="KSO_WM_FIGMA_FLAG" val="#fgm#"/>
  <p:tag name="KSO_WM_UNIT_INDEX" val="1"/>
  <p:tag name="KSO_WM_UNIT_ID" val="custom40490379_7*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01"/>
</p:tagLst>
</file>

<file path=ppt/tags/tag49.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490.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69ff2b91d1aabd5"/>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 name="KSO_WM_UNIT_PRESET_TEXT" val="单击此处添加标题"/>
</p:tagLst>
</file>

<file path=ppt/tags/tag49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69ff2b91d1aabd5"/>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 name="KSO_WM_UNIT_PRESET_TEXT" val="单击此处添加标题"/>
</p:tagLst>
</file>

<file path=ppt/tags/tag494.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c69ff2b91d1aabd5"/>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4589eebae2c0a3d4b3bef0f69a24cff33edc5f6"/>
  <p:tag name="KSO_WM_NEWLAYOUT_GROUP_ID" val="layout_10004"/>
  <p:tag name="KSO_WM_NEWLAYOUT_ID" val="slide_c69ff2b91d1aabd5"/>
  <p:tag name="KSO_WM_UNIT_PRESET_TEXT" val="单击此处添加标题"/>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right"/>
  <p:tag name="KSO_WM_SLIDE_HAS_MASK" val="0"/>
  <p:tag name="KSO_WM_SLIDE_ID" val="custom40490379_7"/>
  <p:tag name="KSO_WM_SLIDE_INDEX" val="3"/>
  <p:tag name="KSO_WM_SLIDE_ITEM_CNT" val="0"/>
  <p:tag name="KSO_WM_SLIDE_LAYOUT" val="a_e"/>
  <p:tag name="KSO_WM_SLIDE_LAYOUT_CNT" val="1_1"/>
  <p:tag name="KSO_WM_SLIDE_TYPE" val="sectionTitle"/>
  <p:tag name="KSO_WM_TAG_VERSION" val="3.0"/>
  <p:tag name="KSO_WM_TEMPLATE_CATEGORY" val="custom"/>
  <p:tag name="KSO_WM_TEMPLATE_INDEX" val="40490379"/>
  <p:tag name="KSO_WM_TEMPLATE_MASTER_TYPE" val="0"/>
  <p:tag name="KSO_WM_TEMPLATE_SLIDE_ID" val="slide_d635315789958f2d"/>
  <p:tag name="KSO_WM_TEMPLATE_SUBCATEGORY" val="29"/>
</p:tagLst>
</file>

<file path=ppt/tags/tag497.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336e75c4b7c107cb6cac18a63e7083e8ba24c1d8"/>
  <p:tag name="KSO_WM_NEWLAYOUT_ID" val="1678"/>
  <p:tag name="KSO_WM_UNIT_ID" val="custom40490379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单击此处添加章节标题"/>
</p:tagLst>
</file>

<file path=ppt/tags/tag498.xml><?xml version="1.0" encoding="utf-8"?>
<p:tagLst xmlns:a="http://schemas.openxmlformats.org/drawingml/2006/main" xmlns:r="http://schemas.openxmlformats.org/officeDocument/2006/relationships" xmlns:p="http://schemas.openxmlformats.org/presentationml/2006/main">
  <p:tag name="KSO_WM_UNIT_TYPE" val="e"/>
  <p:tag name="KSO_WM_BEAUTIFY_FLAG" val="#wm#"/>
  <p:tag name="KSO_WM_FIGMA_FLAG" val="#fgm#"/>
  <p:tag name="KSO_WM_UNIT_INDEX" val="1"/>
  <p:tag name="KSO_WM_UNIT_ID" val="custom40490379_7*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01"/>
</p:tagLst>
</file>

<file path=ppt/tags/tag49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26297"/>
  <p:tag name="KSO_WM_TEMPLATE_SLIDE_ID" val="slide_b5d6c636f0019523"/>
</p:tagLst>
</file>

<file path=ppt/tags/tag5.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0.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e44f670dde0d7fa86905108487e71fdd94ee8b90"/>
  <p:tag name="KSO_WM_NEWLAYOUT_GROUP_ID" val="layout_27"/>
  <p:tag name="KSO_WM_NEWLAYOUT_ID" val="slide_b5d6c636f0019523"/>
  <p:tag name="KSO_WM_UNIT_PRESET_TEXT" val="单击此处添加标题"/>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wm#"/>
  <p:tag name="KSO_WM_SLIDE_CONTENT_ORIENTATION" val="left"/>
  <p:tag name="KSO_WM_SLIDE_HAS_MASK" val="0"/>
  <p:tag name="KSO_WM_SLIDE_ID" val="custom40490379_9"/>
  <p:tag name="KSO_WM_SLIDE_INDEX" val="5"/>
  <p:tag name="KSO_WM_SLIDE_ITEM_CNT" val="0"/>
  <p:tag name="KSO_WM_SLIDE_LAYOUT" val="a_b"/>
  <p:tag name="KSO_WM_SLIDE_LAYOUT_CNT" val="1_1"/>
  <p:tag name="KSO_WM_SLIDE_TYPE" val="endPage"/>
  <p:tag name="KSO_WM_TAG_VERSION" val="3.0"/>
  <p:tag name="KSO_WM_TEMPLATE_CATEGORY" val="custom"/>
  <p:tag name="KSO_WM_TEMPLATE_INDEX" val="40490379"/>
  <p:tag name="KSO_WM_TEMPLATE_MASTER_TYPE" val="0"/>
  <p:tag name="KSO_WM_TEMPLATE_SLIDE_ID" val="slide_06be46c9219ad451"/>
  <p:tag name="KSO_WM_TEMPLATE_SUBCATEGORY" val="29"/>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custom40490379_9*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THE END"/>
</p:tagLst>
</file>

<file path=ppt/tags/tag503.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50dfe4d77e2ef29d598fee8104b322b3f97111a5"/>
  <p:tag name="KSO_WM_NEWLAYOUT_ID" val="1682"/>
  <p:tag name="KSO_WM_UNIT_ID" val="custom40490379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 name="KSO_WM_UNIT_PRESET_TEXT" val="谢谢观看"/>
</p:tagLst>
</file>

<file path=ppt/tags/tag51.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7*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2.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3.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4.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5.xml><?xml version="1.0" encoding="utf-8"?>
<p:tagLst xmlns:a="http://schemas.openxmlformats.org/drawingml/2006/main" xmlns:r="http://schemas.openxmlformats.org/officeDocument/2006/relationships"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8*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79"/>
  <p:tag name="KSO_WM_TEMPLATE_CATEGORY" val="custom"/>
</p:tagLst>
</file>

<file path=ppt/tags/tag56.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7.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8.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59.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8*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INDEX" val="40490379"/>
  <p:tag name="KSO_WM_TEMPLATE_CATEGORY" val="custom"/>
</p:tagLst>
</file>

<file path=ppt/tags/tag6.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0.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9*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1.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9*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2.xml><?xml version="1.0" encoding="utf-8"?>
<p:tagLst xmlns:a="http://schemas.openxmlformats.org/drawingml/2006/main" xmlns:r="http://schemas.openxmlformats.org/officeDocument/2006/relationships" xmlns:p="http://schemas.openxmlformats.org/presentationml/2006/main">
  <p:tag name="KSO_WM_UNIT_TYPE" val="i"/>
  <p:tag name="KSO_WM_UNIT_INDEX" val="14"/>
  <p:tag name="KSO_WM_BEAUTIFY_FLAG" val="#wm#"/>
  <p:tag name="KSO_WM_TAG_VERSION" val="3.0"/>
  <p:tag name="KSO_WM_UNIT_ID" val="_9*i*1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3.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9*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4.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9*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5.xml><?xml version="1.0" encoding="utf-8"?>
<p:tagLst xmlns:a="http://schemas.openxmlformats.org/drawingml/2006/main" xmlns:r="http://schemas.openxmlformats.org/officeDocument/2006/relationships" xmlns:p="http://schemas.openxmlformats.org/presentationml/2006/main">
  <p:tag name="KSO_WM_UNIT_TYPE" val="i"/>
  <p:tag name="KSO_WM_UNIT_INDEX" val="17"/>
  <p:tag name="KSO_WM_BEAUTIFY_FLAG" val="#wm#"/>
  <p:tag name="KSO_WM_TAG_VERSION" val="3.0"/>
  <p:tag name="KSO_WM_UNIT_ID" val="_9*i*1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6.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9*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7.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9*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8.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9*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69.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9*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0.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9*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1.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9*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2.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9*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3.xml><?xml version="1.0" encoding="utf-8"?>
<p:tagLst xmlns:a="http://schemas.openxmlformats.org/drawingml/2006/main" xmlns:r="http://schemas.openxmlformats.org/officeDocument/2006/relationships" xmlns:p="http://schemas.openxmlformats.org/presentationml/2006/main">
  <p:tag name="KSO_WM_UNIT_TYPE" val="i"/>
  <p:tag name="KSO_WM_UNIT_INDEX" val="15"/>
  <p:tag name="KSO_WM_BEAUTIFY_FLAG" val="#wm#"/>
  <p:tag name="KSO_WM_TAG_VERSION" val="3.0"/>
  <p:tag name="KSO_WM_UNIT_ID" val="_9*i*1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4.xml><?xml version="1.0" encoding="utf-8"?>
<p:tagLst xmlns:a="http://schemas.openxmlformats.org/drawingml/2006/main" xmlns:r="http://schemas.openxmlformats.org/officeDocument/2006/relationships" xmlns:p="http://schemas.openxmlformats.org/presentationml/2006/main">
  <p:tag name="KSO_WM_UNIT_TYPE" val="i"/>
  <p:tag name="KSO_WM_UNIT_INDEX" val="16"/>
  <p:tag name="KSO_WM_BEAUTIFY_FLAG" val="#wm#"/>
  <p:tag name="KSO_WM_TAG_VERSION" val="3.0"/>
  <p:tag name="KSO_WM_UNIT_ID" val="_9*i*1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5.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6.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7.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SUBTYPE" val="c"/>
  <p:tag name="KSO_WM_UNIT_TEXT_TYPE" val="1"/>
  <p:tag name="KSO_WM_UNIT_TYPE" val="f"/>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79.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f60dede788b97cd09dd425c260114b705a171efb"/>
  <p:tag name="KSO_WM_NEWLAYOUT_ID" val="1670"/>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40490379"/>
</p:tagLst>
</file>

<file path=ppt/tags/tag80.xml><?xml version="1.0" encoding="utf-8"?>
<p:tagLst xmlns:a="http://schemas.openxmlformats.org/drawingml/2006/main" xmlns:r="http://schemas.openxmlformats.org/officeDocument/2006/relationships" xmlns:p="http://schemas.openxmlformats.org/presentationml/2006/main">
  <p:tag name="KSO_WM_UNIT_TYPE" val="f"/>
  <p:tag name="KSO_WM_BEAUTIFY_FLAG" val="#wm#"/>
  <p:tag name="KSO_WM_FIGMA_FLAG" val="#fgm#"/>
  <p:tag name="KSO_WM_UNIT_INDEX" val="2"/>
  <p:tag name="KSO_WM_UNIT_SUBTYPE" val="b"/>
  <p:tag name="KSO_WM_UNIT_TEXT_TYPE" val="1"/>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1.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2.xml><?xml version="1.0" encoding="utf-8"?>
<p:tagLst xmlns:a="http://schemas.openxmlformats.org/drawingml/2006/main" xmlns:r="http://schemas.openxmlformats.org/officeDocument/2006/relationships" xmlns:p="http://schemas.openxmlformats.org/presentationml/2006/main">
  <p:tag name="KSO_WM_UNIT_TYPE" val="i"/>
  <p:tag name="KSO_WM_UNIT_INDEX" val="13"/>
  <p:tag name="KSO_WM_BEAUTIFY_FLAG" val="#wm#"/>
  <p:tag name="KSO_WM_TAG_VERSION" val="3.0"/>
  <p:tag name="KSO_WM_UNIT_ID" val="_10*i*1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3.xml><?xml version="1.0" encoding="utf-8"?>
<p:tagLst xmlns:a="http://schemas.openxmlformats.org/drawingml/2006/main" xmlns:r="http://schemas.openxmlformats.org/officeDocument/2006/relationships" xmlns:p="http://schemas.openxmlformats.org/presentationml/2006/main">
  <p:tag name="KSO_WM_UNIT_TYPE" val="i"/>
  <p:tag name="KSO_WM_UNIT_INDEX" val="7"/>
  <p:tag name="KSO_WM_BEAUTIFY_FLAG" val="#wm#"/>
  <p:tag name="KSO_WM_TAG_VERSION" val="3.0"/>
  <p:tag name="KSO_WM_UNIT_ID" val="_10*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4.xml><?xml version="1.0" encoding="utf-8"?>
<p:tagLst xmlns:a="http://schemas.openxmlformats.org/drawingml/2006/main" xmlns:r="http://schemas.openxmlformats.org/officeDocument/2006/relationships" xmlns:p="http://schemas.openxmlformats.org/presentationml/2006/main">
  <p:tag name="KSO_WM_UNIT_TYPE" val="i"/>
  <p:tag name="KSO_WM_UNIT_INDEX" val="2"/>
  <p:tag name="KSO_WM_BEAUTIFY_FLAG" val="#wm#"/>
  <p:tag name="KSO_WM_TAG_VERSION" val="3.0"/>
  <p:tag name="KSO_WM_UNIT_ID" val="_1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5.xml><?xml version="1.0" encoding="utf-8"?>
<p:tagLst xmlns:a="http://schemas.openxmlformats.org/drawingml/2006/main" xmlns:r="http://schemas.openxmlformats.org/officeDocument/2006/relationships" xmlns:p="http://schemas.openxmlformats.org/presentationml/2006/main">
  <p:tag name="KSO_WM_UNIT_TYPE" val="i"/>
  <p:tag name="KSO_WM_UNIT_INDEX" val="3"/>
  <p:tag name="KSO_WM_BEAUTIFY_FLAG" val="#wm#"/>
  <p:tag name="KSO_WM_TAG_VERSION" val="3.0"/>
  <p:tag name="KSO_WM_UNIT_ID" val="_1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6.xml><?xml version="1.0" encoding="utf-8"?>
<p:tagLst xmlns:a="http://schemas.openxmlformats.org/drawingml/2006/main" xmlns:r="http://schemas.openxmlformats.org/officeDocument/2006/relationships" xmlns:p="http://schemas.openxmlformats.org/presentationml/2006/main">
  <p:tag name="KSO_WM_UNIT_TYPE" val="i"/>
  <p:tag name="KSO_WM_UNIT_INDEX" val="6"/>
  <p:tag name="KSO_WM_BEAUTIFY_FLAG" val="#wm#"/>
  <p:tag name="KSO_WM_TAG_VERSION" val="3.0"/>
  <p:tag name="KSO_WM_UNIT_ID" val="_10*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7.xml><?xml version="1.0" encoding="utf-8"?>
<p:tagLst xmlns:a="http://schemas.openxmlformats.org/drawingml/2006/main" xmlns:r="http://schemas.openxmlformats.org/officeDocument/2006/relationships" xmlns:p="http://schemas.openxmlformats.org/presentationml/2006/main">
  <p:tag name="KSO_WM_UNIT_TYPE" val="i"/>
  <p:tag name="KSO_WM_UNIT_INDEX" val="5"/>
  <p:tag name="KSO_WM_BEAUTIFY_FLAG" val="#wm#"/>
  <p:tag name="KSO_WM_TAG_VERSION" val="3.0"/>
  <p:tag name="KSO_WM_UNIT_ID" val="_1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8.xml><?xml version="1.0" encoding="utf-8"?>
<p:tagLst xmlns:a="http://schemas.openxmlformats.org/drawingml/2006/main" xmlns:r="http://schemas.openxmlformats.org/officeDocument/2006/relationships" xmlns:p="http://schemas.openxmlformats.org/presentationml/2006/main">
  <p:tag name="KSO_WM_UNIT_TYPE" val="i"/>
  <p:tag name="KSO_WM_UNIT_INDEX" val="11"/>
  <p:tag name="KSO_WM_BEAUTIFY_FLAG" val="#wm#"/>
  <p:tag name="KSO_WM_TAG_VERSION" val="3.0"/>
  <p:tag name="KSO_WM_UNIT_ID" val="_10*i*1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89.xml><?xml version="1.0" encoding="utf-8"?>
<p:tagLst xmlns:a="http://schemas.openxmlformats.org/drawingml/2006/main" xmlns:r="http://schemas.openxmlformats.org/officeDocument/2006/relationships" xmlns:p="http://schemas.openxmlformats.org/presentationml/2006/main">
  <p:tag name="KSO_WM_UNIT_TYPE" val="i"/>
  <p:tag name="KSO_WM_UNIT_INDEX" val="9"/>
  <p:tag name="KSO_WM_BEAUTIFY_FLAG" val="#wm#"/>
  <p:tag name="KSO_WM_TAG_VERSION" val="3.0"/>
  <p:tag name="KSO_WM_UNIT_ID" val="_10*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xml><?xml version="1.0" encoding="utf-8"?>
<p:tagLst xmlns:a="http://schemas.openxmlformats.org/drawingml/2006/main" xmlns:r="http://schemas.openxmlformats.org/officeDocument/2006/relationships"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0.xml><?xml version="1.0" encoding="utf-8"?>
<p:tagLst xmlns:a="http://schemas.openxmlformats.org/drawingml/2006/main" xmlns:r="http://schemas.openxmlformats.org/officeDocument/2006/relationships" xmlns:p="http://schemas.openxmlformats.org/presentationml/2006/main">
  <p:tag name="KSO_WM_UNIT_TYPE" val="i"/>
  <p:tag name="KSO_WM_UNIT_INDEX" val="8"/>
  <p:tag name="KSO_WM_BEAUTIFY_FLAG" val="#wm#"/>
  <p:tag name="KSO_WM_TAG_VERSION" val="3.0"/>
  <p:tag name="KSO_WM_UNIT_ID" val="_10*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1.xml><?xml version="1.0" encoding="utf-8"?>
<p:tagLst xmlns:a="http://schemas.openxmlformats.org/drawingml/2006/main" xmlns:r="http://schemas.openxmlformats.org/officeDocument/2006/relationships" xmlns:p="http://schemas.openxmlformats.org/presentationml/2006/main">
  <p:tag name="KSO_WM_UNIT_TYPE" val="i"/>
  <p:tag name="KSO_WM_UNIT_INDEX" val="10"/>
  <p:tag name="KSO_WM_BEAUTIFY_FLAG" val="#wm#"/>
  <p:tag name="KSO_WM_TAG_VERSION" val="3.0"/>
  <p:tag name="KSO_WM_UNIT_ID" val="_10*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2.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3.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4.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5.xml><?xml version="1.0" encoding="utf-8"?>
<p:tagLst xmlns:a="http://schemas.openxmlformats.org/drawingml/2006/main" xmlns:r="http://schemas.openxmlformats.org/officeDocument/2006/relationships" xmlns:p="http://schemas.openxmlformats.org/presentationml/2006/main">
  <p:tag name="KSO_WM_UNIT_TYPE" val="i"/>
  <p:tag name="KSO_WM_UNIT_INDEX" val="4"/>
  <p:tag name="KSO_WM_BEAUTIFY_FLAG" val="#wm#"/>
  <p:tag name="KSO_WM_TAG_VERSION" val="3.0"/>
  <p:tag name="KSO_WM_UNIT_ID" val="_1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6.xml><?xml version="1.0" encoding="utf-8"?>
<p:tagLst xmlns:a="http://schemas.openxmlformats.org/drawingml/2006/main" xmlns:r="http://schemas.openxmlformats.org/officeDocument/2006/relationships" xmlns:p="http://schemas.openxmlformats.org/presentationml/2006/main">
  <p:tag name="KSO_WM_UNIT_TYPE" val="i"/>
  <p:tag name="KSO_WM_UNIT_INDEX" val="12"/>
  <p:tag name="KSO_WM_BEAUTIFY_FLAG" val="#wm#"/>
  <p:tag name="KSO_WM_TAG_VERSION" val="3.0"/>
  <p:tag name="KSO_WM_UNIT_ID" val="_10*i*1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7.xml><?xml version="1.0" encoding="utf-8"?>
<p:tagLst xmlns:a="http://schemas.openxmlformats.org/drawingml/2006/main" xmlns:r="http://schemas.openxmlformats.org/officeDocument/2006/relationships" xmlns:p="http://schemas.openxmlformats.org/presentationml/2006/main">
  <p:tag name="KSO_WM_UNIT_TYPE" val="a"/>
  <p:tag name="KSO_WM_BEAUTIFY_FLAG" val="#wm#"/>
  <p:tag name="KSO_WM_FIGMA_FLAG" val="#fgm#"/>
  <p:tag name="KSO_WM_UNIT_INDEX" val="1"/>
  <p:tag name="KSO_WM_UNIT_TEXT_TYPE" val="1"/>
  <p:tag name="KSO_WM_LAYOUT_CHECK_HASH" val="336e75c4b7c107cb6cac18a63e7083e8ba24c1d8"/>
  <p:tag name="KSO_WM_NEWLAYOUT_ID" val="1678"/>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8.xml><?xml version="1.0" encoding="utf-8"?>
<p:tagLst xmlns:a="http://schemas.openxmlformats.org/drawingml/2006/main" xmlns:r="http://schemas.openxmlformats.org/officeDocument/2006/relationships" xmlns:p="http://schemas.openxmlformats.org/presentationml/2006/main">
  <p:tag name="KSO_WM_UNIT_TYPE" val="e"/>
  <p:tag name="KSO_WM_BEAUTIFY_FLAG" val="#wm#"/>
  <p:tag name="KSO_WM_FIGMA_FLAG" val="#fgm#"/>
  <p:tag name="KSO_WM_UNIT_INDEX" val="1"/>
  <p:tag name="KSO_WM_UNIT_ID" val="_10*e*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ags/tag99.xml><?xml version="1.0" encoding="utf-8"?>
<p:tagLst xmlns:a="http://schemas.openxmlformats.org/drawingml/2006/main" xmlns:r="http://schemas.openxmlformats.org/officeDocument/2006/relationships"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379"/>
  <p:tag name="KSO_WM_TEMPLATE_CATEGORY" val="custom"/>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2024.3.12-4">
      <a:dk1>
        <a:srgbClr val="333333"/>
      </a:dk1>
      <a:lt1>
        <a:sysClr val="window" lastClr="FFFFFF"/>
      </a:lt1>
      <a:dk2>
        <a:srgbClr val="031A2F"/>
      </a:dk2>
      <a:lt2>
        <a:srgbClr val="E6EFFE"/>
      </a:lt2>
      <a:accent1>
        <a:srgbClr val="3758FB"/>
      </a:accent1>
      <a:accent2>
        <a:srgbClr val="419BFD"/>
      </a:accent2>
      <a:accent3>
        <a:srgbClr val="6542FC"/>
      </a:accent3>
      <a:accent4>
        <a:srgbClr val="9B42FC"/>
      </a:accent4>
      <a:accent5>
        <a:srgbClr val="D042FC"/>
      </a:accent5>
      <a:accent6>
        <a:srgbClr val="FB43CB"/>
      </a:accent6>
      <a:hlink>
        <a:srgbClr val="0026E5"/>
      </a:hlink>
      <a:folHlink>
        <a:srgbClr val="7E1FAD"/>
      </a:folHlink>
    </a:clrScheme>
    <a:fontScheme name="qmj">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rmAutofit/>
      </a:bodyPr>
      <a:lstStyle>
        <a:defPPr algn="l">
          <a:lnSpc>
            <a:spcPct val="140000"/>
          </a:lnSpc>
          <a:defRPr sz="2400" kern="100" dirty="0">
            <a:effectLst/>
            <a:latin typeface="+mn-ea"/>
            <a:cs typeface="江城圆体 400W" panose="020B05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2991</Words>
  <Application>Microsoft Office PowerPoint</Application>
  <PresentationFormat>宽屏</PresentationFormat>
  <Paragraphs>243</Paragraphs>
  <Slides>25</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25</vt:i4>
      </vt:variant>
    </vt:vector>
  </HeadingPairs>
  <TitlesOfParts>
    <vt:vector size="31" baseType="lpstr">
      <vt:lpstr>Google Sans Text</vt:lpstr>
      <vt:lpstr>微软雅黑</vt:lpstr>
      <vt:lpstr>Arial</vt:lpstr>
      <vt:lpstr>Cambria Math</vt:lpstr>
      <vt:lpstr>Office 主题​​</vt:lpstr>
      <vt:lpstr>Office 主题</vt:lpstr>
      <vt:lpstr>OpenScout</vt:lpstr>
      <vt:lpstr>目录</vt:lpstr>
      <vt:lpstr>项目背景</vt:lpstr>
      <vt:lpstr>项目背景：当前开源人才画像面临的“两大盲区”  </vt:lpstr>
      <vt:lpstr>项目背景：当前开源人才画像面临的“两大盲区”  </vt:lpstr>
      <vt:lpstr>项目概述</vt:lpstr>
      <vt:lpstr>项目简介</vt:lpstr>
      <vt:lpstr>核心特性</vt:lpstr>
      <vt:lpstr>开源数据整合</vt:lpstr>
      <vt:lpstr>智能语义检索</vt:lpstr>
      <vt:lpstr>智能报告分析</vt:lpstr>
      <vt:lpstr>Multi-Agent 职责概览</vt:lpstr>
      <vt:lpstr>可视化分析报告</vt:lpstr>
      <vt:lpstr>六维能力雷达图结构</vt:lpstr>
      <vt:lpstr>六维能力雷达图结构</vt:lpstr>
      <vt:lpstr>技术栈分布图谱</vt:lpstr>
      <vt:lpstr>OpenRank 生态影响力演进分析</vt:lpstr>
      <vt:lpstr>代表仓库洞察与分析</vt:lpstr>
      <vt:lpstr>开源社区应用场景</vt:lpstr>
      <vt:lpstr>社区生命力洞察：量化治理与核心成员梯队建设</vt:lpstr>
      <vt:lpstr>从“简历筛选”到“能力画像”：优化技术招聘流程</vt:lpstr>
      <vt:lpstr>开源数字化名片：构建开发者个人的“技术信用体系”</vt:lpstr>
      <vt:lpstr>完成情况</vt:lpstr>
      <vt:lpstr>完成情况</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OpenScout</dc:title>
  <dc:creator/>
  <cp:lastModifiedBy>子炫 杨</cp:lastModifiedBy>
  <cp:revision>25</cp:revision>
  <dcterms:created xsi:type="dcterms:W3CDTF">2025-12-27T11:26:35Z</dcterms:created>
  <dcterms:modified xsi:type="dcterms:W3CDTF">2026-01-10T10:53:39Z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B75C98F4C40948689CB49D1002CA5FAC</vt:lpwstr>
  </property>
  <property fmtid="{D5CDD505-2E9C-101B-9397-08002B2CF9AE}" pid="4" name="KSOTemplateUUID">
    <vt:lpwstr>v1.0_ai_69796628987</vt:lpwstr>
  </property>
</Properties>
</file>